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00" b="1" i="0">
                <a:solidFill>
                  <a:srgbClr val="2A2525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1" i="0">
                <a:solidFill>
                  <a:srgbClr val="2A2525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1" i="0">
                <a:solidFill>
                  <a:srgbClr val="2A2525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7999" cy="808180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096316"/>
            <a:ext cx="8888513" cy="76297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1" i="0">
                <a:solidFill>
                  <a:srgbClr val="2A2525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601" y="763010"/>
            <a:ext cx="7434797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00" b="1" i="0">
                <a:solidFill>
                  <a:srgbClr val="2A2525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4312" y="2242840"/>
            <a:ext cx="17339375" cy="62986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2.jp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1.png"/><Relationship Id="rId12" Type="http://schemas.openxmlformats.org/officeDocument/2006/relationships/image" Target="../media/image39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9" Type="http://schemas.openxmlformats.org/officeDocument/2006/relationships/image" Target="../media/image57.png"/><Relationship Id="rId20" Type="http://schemas.openxmlformats.org/officeDocument/2006/relationships/image" Target="../media/image58.png"/><Relationship Id="rId21" Type="http://schemas.openxmlformats.org/officeDocument/2006/relationships/image" Target="../media/image5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jpg"/><Relationship Id="rId7" Type="http://schemas.openxmlformats.org/officeDocument/2006/relationships/image" Target="../media/image67.jpg"/><Relationship Id="rId8" Type="http://schemas.openxmlformats.org/officeDocument/2006/relationships/image" Target="../media/image68.png"/><Relationship Id="rId9" Type="http://schemas.openxmlformats.org/officeDocument/2006/relationships/hyperlink" Target="mailto:elin.wiman@vastervik.se" TargetMode="External"/><Relationship Id="rId10" Type="http://schemas.openxmlformats.org/officeDocument/2006/relationships/hyperlink" Target="mailto:fatos.durmishi@vastervik.se" TargetMode="Externa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jpg"/><Relationship Id="rId6" Type="http://schemas.openxmlformats.org/officeDocument/2006/relationships/image" Target="../media/image73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436592" y="934277"/>
            <a:ext cx="8418830" cy="8418830"/>
            <a:chOff x="436592" y="934277"/>
            <a:chExt cx="8418830" cy="841883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592" y="4955921"/>
              <a:ext cx="3284896" cy="43968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6286" y="4382599"/>
              <a:ext cx="5808697" cy="497012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2732" y="934277"/>
              <a:ext cx="3262304" cy="44684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592" y="934277"/>
              <a:ext cx="5872083" cy="5051077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9580591" y="934277"/>
            <a:ext cx="8418830" cy="8418830"/>
            <a:chOff x="9580591" y="934277"/>
            <a:chExt cx="8418830" cy="8418830"/>
          </a:xfrm>
        </p:grpSpPr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80591" y="4955921"/>
              <a:ext cx="3284895" cy="43968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90285" y="4382599"/>
              <a:ext cx="5808698" cy="497012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36732" y="934277"/>
              <a:ext cx="3262305" cy="44684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80591" y="934277"/>
              <a:ext cx="5872084" cy="50510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41963" y="428570"/>
            <a:ext cx="3721735" cy="1305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000000"/>
                </a:solidFill>
                <a:latin typeface="Cambria"/>
                <a:cs typeface="Cambria"/>
              </a:rPr>
              <a:t>Polisen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3098800" cy="10287000"/>
            <a:chOff x="0" y="0"/>
            <a:chExt cx="3098800" cy="1028700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098408" cy="576769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76809"/>
              <a:ext cx="2360299" cy="791019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2543174"/>
              <a:ext cx="104775" cy="10477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3009899"/>
              <a:ext cx="104775" cy="1047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3476625"/>
              <a:ext cx="104775" cy="10477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3943349"/>
              <a:ext cx="104775" cy="10477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4410074"/>
              <a:ext cx="104775" cy="10477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4876799"/>
              <a:ext cx="104775" cy="10477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5810249"/>
              <a:ext cx="104775" cy="10477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6743699"/>
              <a:ext cx="104775" cy="10477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7210424"/>
              <a:ext cx="104775" cy="10477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274" y="7677149"/>
              <a:ext cx="104775" cy="104774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82903" rIns="0" bIns="0" rtlCol="0" vert="horz">
            <a:spAutoFit/>
          </a:bodyPr>
          <a:lstStyle/>
          <a:p>
            <a:pPr marL="97155">
              <a:lnSpc>
                <a:spcPct val="100000"/>
              </a:lnSpc>
              <a:spcBef>
                <a:spcPts val="595"/>
              </a:spcBef>
            </a:pPr>
            <a:r>
              <a:rPr dirty="0" spc="-70"/>
              <a:t>Att</a:t>
            </a:r>
            <a:r>
              <a:rPr dirty="0" spc="-170"/>
              <a:t> </a:t>
            </a:r>
            <a:r>
              <a:rPr dirty="0"/>
              <a:t>förse</a:t>
            </a:r>
            <a:r>
              <a:rPr dirty="0" spc="-170"/>
              <a:t> </a:t>
            </a:r>
            <a:r>
              <a:rPr dirty="0" spc="-10"/>
              <a:t>person</a:t>
            </a:r>
            <a:r>
              <a:rPr dirty="0" spc="-165"/>
              <a:t> </a:t>
            </a:r>
            <a:r>
              <a:rPr dirty="0" spc="-80"/>
              <a:t>under</a:t>
            </a:r>
            <a:r>
              <a:rPr dirty="0" spc="-170"/>
              <a:t> </a:t>
            </a:r>
            <a:r>
              <a:rPr dirty="0"/>
              <a:t>20</a:t>
            </a:r>
            <a:r>
              <a:rPr dirty="0" spc="-165"/>
              <a:t> </a:t>
            </a:r>
            <a:r>
              <a:rPr dirty="0" spc="-125"/>
              <a:t>år</a:t>
            </a:r>
            <a:r>
              <a:rPr dirty="0" spc="-170"/>
              <a:t> </a:t>
            </a:r>
            <a:r>
              <a:rPr dirty="0" spc="-45"/>
              <a:t>med</a:t>
            </a:r>
            <a:r>
              <a:rPr dirty="0" spc="-165"/>
              <a:t> </a:t>
            </a:r>
            <a:r>
              <a:rPr dirty="0" spc="-50"/>
              <a:t>alkoholhaltiga</a:t>
            </a:r>
            <a:r>
              <a:rPr dirty="0" spc="-170"/>
              <a:t> </a:t>
            </a:r>
            <a:r>
              <a:rPr dirty="0" spc="-40"/>
              <a:t>drycker</a:t>
            </a:r>
            <a:r>
              <a:rPr dirty="0" spc="-165"/>
              <a:t> </a:t>
            </a:r>
            <a:r>
              <a:rPr dirty="0" spc="-125"/>
              <a:t>är</a:t>
            </a:r>
            <a:r>
              <a:rPr dirty="0" spc="-170"/>
              <a:t> </a:t>
            </a:r>
            <a:r>
              <a:rPr dirty="0" spc="-45"/>
              <a:t>ett</a:t>
            </a:r>
            <a:r>
              <a:rPr dirty="0" spc="-165"/>
              <a:t> </a:t>
            </a:r>
            <a:r>
              <a:rPr dirty="0" spc="-65"/>
              <a:t>brott</a:t>
            </a:r>
            <a:r>
              <a:rPr dirty="0" spc="-170"/>
              <a:t> </a:t>
            </a:r>
            <a:r>
              <a:rPr dirty="0" spc="-254"/>
              <a:t>–</a:t>
            </a:r>
            <a:r>
              <a:rPr dirty="0" spc="-170"/>
              <a:t> </a:t>
            </a:r>
            <a:r>
              <a:rPr dirty="0" spc="-10"/>
              <a:t>langning</a:t>
            </a:r>
          </a:p>
          <a:p>
            <a:pPr marL="97155" marR="1510030">
              <a:lnSpc>
                <a:spcPts val="3679"/>
              </a:lnSpc>
              <a:spcBef>
                <a:spcPts val="200"/>
              </a:spcBef>
            </a:pPr>
            <a:r>
              <a:rPr dirty="0" spc="-70"/>
              <a:t>Över</a:t>
            </a:r>
            <a:r>
              <a:rPr dirty="0" spc="-175"/>
              <a:t> </a:t>
            </a:r>
            <a:r>
              <a:rPr dirty="0" spc="-265"/>
              <a:t>18</a:t>
            </a:r>
            <a:r>
              <a:rPr dirty="0" spc="-175"/>
              <a:t> </a:t>
            </a:r>
            <a:r>
              <a:rPr dirty="0" spc="-125"/>
              <a:t>år</a:t>
            </a:r>
            <a:r>
              <a:rPr dirty="0" spc="-175"/>
              <a:t> </a:t>
            </a:r>
            <a:r>
              <a:rPr dirty="0"/>
              <a:t>så</a:t>
            </a:r>
            <a:r>
              <a:rPr dirty="0" spc="-170"/>
              <a:t> </a:t>
            </a:r>
            <a:r>
              <a:rPr dirty="0" spc="-90"/>
              <a:t>får</a:t>
            </a:r>
            <a:r>
              <a:rPr dirty="0" spc="-175"/>
              <a:t> </a:t>
            </a:r>
            <a:r>
              <a:rPr dirty="0" spc="-150"/>
              <a:t>man</a:t>
            </a:r>
            <a:r>
              <a:rPr dirty="0" spc="-175"/>
              <a:t> </a:t>
            </a:r>
            <a:r>
              <a:rPr dirty="0" spc="-45"/>
              <a:t>dricka</a:t>
            </a:r>
            <a:r>
              <a:rPr dirty="0" spc="-170"/>
              <a:t> </a:t>
            </a:r>
            <a:r>
              <a:rPr dirty="0" spc="-50"/>
              <a:t>alkoholhaltiga</a:t>
            </a:r>
            <a:r>
              <a:rPr dirty="0" spc="-175"/>
              <a:t> </a:t>
            </a:r>
            <a:r>
              <a:rPr dirty="0" spc="-40"/>
              <a:t>drycker</a:t>
            </a:r>
            <a:r>
              <a:rPr dirty="0" spc="-175"/>
              <a:t> </a:t>
            </a:r>
            <a:r>
              <a:rPr dirty="0" spc="-10"/>
              <a:t>på</a:t>
            </a:r>
            <a:r>
              <a:rPr dirty="0" spc="-170"/>
              <a:t> </a:t>
            </a:r>
            <a:r>
              <a:rPr dirty="0" spc="-75"/>
              <a:t>restaurang</a:t>
            </a:r>
            <a:r>
              <a:rPr dirty="0" spc="-175"/>
              <a:t> </a:t>
            </a:r>
            <a:r>
              <a:rPr dirty="0" spc="-254"/>
              <a:t>–</a:t>
            </a:r>
            <a:r>
              <a:rPr dirty="0" spc="-175"/>
              <a:t> </a:t>
            </a:r>
            <a:r>
              <a:rPr dirty="0" spc="-60"/>
              <a:t>ansvarsfull</a:t>
            </a:r>
            <a:r>
              <a:rPr dirty="0" spc="-170"/>
              <a:t> </a:t>
            </a:r>
            <a:r>
              <a:rPr dirty="0" spc="-10"/>
              <a:t>alkoholservering </a:t>
            </a:r>
            <a:r>
              <a:rPr dirty="0" spc="-70"/>
              <a:t>Under</a:t>
            </a:r>
            <a:r>
              <a:rPr dirty="0" spc="-160"/>
              <a:t> </a:t>
            </a:r>
            <a:r>
              <a:rPr dirty="0" spc="-265"/>
              <a:t>18</a:t>
            </a:r>
            <a:r>
              <a:rPr dirty="0" spc="-155"/>
              <a:t> </a:t>
            </a:r>
            <a:r>
              <a:rPr dirty="0" spc="-125"/>
              <a:t>år</a:t>
            </a:r>
            <a:r>
              <a:rPr dirty="0" spc="-160"/>
              <a:t> </a:t>
            </a:r>
            <a:r>
              <a:rPr dirty="0" spc="-105"/>
              <a:t>mindre</a:t>
            </a:r>
            <a:r>
              <a:rPr dirty="0" spc="-155"/>
              <a:t> </a:t>
            </a:r>
            <a:r>
              <a:rPr dirty="0" spc="-120"/>
              <a:t>mängd,</a:t>
            </a:r>
            <a:r>
              <a:rPr dirty="0" spc="-160"/>
              <a:t> </a:t>
            </a:r>
            <a:r>
              <a:rPr dirty="0" spc="-434"/>
              <a:t>1-</a:t>
            </a:r>
            <a:r>
              <a:rPr dirty="0"/>
              <a:t>2</a:t>
            </a:r>
            <a:r>
              <a:rPr dirty="0" spc="-155"/>
              <a:t> </a:t>
            </a:r>
            <a:r>
              <a:rPr dirty="0" spc="-130"/>
              <a:t>msk,</a:t>
            </a:r>
            <a:r>
              <a:rPr dirty="0" spc="-155"/>
              <a:t> </a:t>
            </a:r>
            <a:r>
              <a:rPr dirty="0" spc="-110"/>
              <a:t>vid</a:t>
            </a:r>
            <a:r>
              <a:rPr dirty="0" spc="-160"/>
              <a:t> </a:t>
            </a:r>
            <a:r>
              <a:rPr dirty="0" spc="-50"/>
              <a:t>högtidligare</a:t>
            </a:r>
            <a:r>
              <a:rPr dirty="0" spc="-155"/>
              <a:t> </a:t>
            </a:r>
            <a:r>
              <a:rPr dirty="0" spc="-10"/>
              <a:t>tillfällen</a:t>
            </a:r>
          </a:p>
          <a:p>
            <a:pPr marL="97155">
              <a:lnSpc>
                <a:spcPct val="100000"/>
              </a:lnSpc>
              <a:spcBef>
                <a:spcPts val="285"/>
              </a:spcBef>
            </a:pPr>
            <a:r>
              <a:rPr dirty="0"/>
              <a:t>All</a:t>
            </a:r>
            <a:r>
              <a:rPr dirty="0" spc="-160"/>
              <a:t> </a:t>
            </a:r>
            <a:r>
              <a:rPr dirty="0" spc="-105"/>
              <a:t>användning/bruk</a:t>
            </a:r>
            <a:r>
              <a:rPr dirty="0" spc="-160"/>
              <a:t> </a:t>
            </a:r>
            <a:r>
              <a:rPr dirty="0" spc="-135"/>
              <a:t>av</a:t>
            </a:r>
            <a:r>
              <a:rPr dirty="0" spc="-160"/>
              <a:t> </a:t>
            </a:r>
            <a:r>
              <a:rPr dirty="0" spc="-95"/>
              <a:t>narkotika</a:t>
            </a:r>
            <a:r>
              <a:rPr dirty="0" spc="-155"/>
              <a:t> </a:t>
            </a:r>
            <a:r>
              <a:rPr dirty="0" spc="-125"/>
              <a:t>är</a:t>
            </a:r>
            <a:r>
              <a:rPr dirty="0" spc="-160"/>
              <a:t> </a:t>
            </a:r>
            <a:r>
              <a:rPr dirty="0" spc="-10"/>
              <a:t>olaglig</a:t>
            </a:r>
          </a:p>
          <a:p>
            <a:pPr marL="97155" marR="567690">
              <a:lnSpc>
                <a:spcPts val="3679"/>
              </a:lnSpc>
              <a:spcBef>
                <a:spcPts val="200"/>
              </a:spcBef>
            </a:pPr>
            <a:r>
              <a:rPr dirty="0"/>
              <a:t>Skadegörelse</a:t>
            </a:r>
            <a:r>
              <a:rPr dirty="0" spc="-180"/>
              <a:t> </a:t>
            </a:r>
            <a:r>
              <a:rPr dirty="0" spc="-125"/>
              <a:t>är</a:t>
            </a:r>
            <a:r>
              <a:rPr dirty="0" spc="-180"/>
              <a:t> </a:t>
            </a:r>
            <a:r>
              <a:rPr dirty="0" spc="-40"/>
              <a:t>ett</a:t>
            </a:r>
            <a:r>
              <a:rPr dirty="0" spc="-180"/>
              <a:t> </a:t>
            </a:r>
            <a:r>
              <a:rPr dirty="0" spc="-65"/>
              <a:t>brott</a:t>
            </a:r>
            <a:r>
              <a:rPr dirty="0" spc="-180"/>
              <a:t> </a:t>
            </a:r>
            <a:r>
              <a:rPr dirty="0" spc="-50"/>
              <a:t>enligt</a:t>
            </a:r>
            <a:r>
              <a:rPr dirty="0" spc="-175"/>
              <a:t> </a:t>
            </a:r>
            <a:r>
              <a:rPr dirty="0" spc="-40"/>
              <a:t>Brottsbalken</a:t>
            </a:r>
            <a:r>
              <a:rPr dirty="0" spc="-180"/>
              <a:t> </a:t>
            </a:r>
            <a:r>
              <a:rPr dirty="0" spc="-310"/>
              <a:t>12:2.</a:t>
            </a:r>
            <a:r>
              <a:rPr dirty="0" spc="-180"/>
              <a:t> </a:t>
            </a:r>
            <a:r>
              <a:rPr dirty="0" spc="-25"/>
              <a:t>Man</a:t>
            </a:r>
            <a:r>
              <a:rPr dirty="0" spc="-180"/>
              <a:t> </a:t>
            </a:r>
            <a:r>
              <a:rPr dirty="0" spc="-120"/>
              <a:t>kan</a:t>
            </a:r>
            <a:r>
              <a:rPr dirty="0" spc="-175"/>
              <a:t> </a:t>
            </a:r>
            <a:r>
              <a:rPr dirty="0" spc="-20"/>
              <a:t>dömas</a:t>
            </a:r>
            <a:r>
              <a:rPr dirty="0" spc="-180"/>
              <a:t> </a:t>
            </a:r>
            <a:r>
              <a:rPr dirty="0" spc="-60"/>
              <a:t>till</a:t>
            </a:r>
            <a:r>
              <a:rPr dirty="0" spc="-180"/>
              <a:t> </a:t>
            </a:r>
            <a:r>
              <a:rPr dirty="0" spc="-20"/>
              <a:t>böter</a:t>
            </a:r>
            <a:r>
              <a:rPr dirty="0" spc="-180"/>
              <a:t> </a:t>
            </a:r>
            <a:r>
              <a:rPr dirty="0"/>
              <a:t>eller</a:t>
            </a:r>
            <a:r>
              <a:rPr dirty="0" spc="-175"/>
              <a:t> </a:t>
            </a:r>
            <a:r>
              <a:rPr dirty="0"/>
              <a:t>fängelse</a:t>
            </a:r>
            <a:r>
              <a:rPr dirty="0" spc="-180"/>
              <a:t> </a:t>
            </a:r>
            <a:r>
              <a:rPr dirty="0" spc="-140"/>
              <a:t>i</a:t>
            </a:r>
            <a:r>
              <a:rPr dirty="0" spc="-180"/>
              <a:t> </a:t>
            </a:r>
            <a:r>
              <a:rPr dirty="0" spc="-10"/>
              <a:t>högst</a:t>
            </a:r>
            <a:r>
              <a:rPr dirty="0" spc="-180"/>
              <a:t> </a:t>
            </a:r>
            <a:r>
              <a:rPr dirty="0" spc="-560"/>
              <a:t>1</a:t>
            </a:r>
            <a:r>
              <a:rPr dirty="0" spc="-175"/>
              <a:t> </a:t>
            </a:r>
            <a:r>
              <a:rPr dirty="0" spc="-25"/>
              <a:t>år </a:t>
            </a:r>
            <a:r>
              <a:rPr dirty="0" spc="-125"/>
              <a:t>(normalgraden)</a:t>
            </a:r>
            <a:r>
              <a:rPr dirty="0" spc="-165"/>
              <a:t> </a:t>
            </a:r>
            <a:r>
              <a:rPr dirty="0"/>
              <a:t>eller</a:t>
            </a:r>
            <a:r>
              <a:rPr dirty="0" spc="-165"/>
              <a:t> </a:t>
            </a:r>
            <a:r>
              <a:rPr dirty="0"/>
              <a:t>fängelse</a:t>
            </a:r>
            <a:r>
              <a:rPr dirty="0" spc="-165"/>
              <a:t> </a:t>
            </a:r>
            <a:r>
              <a:rPr dirty="0" spc="-10"/>
              <a:t>högst</a:t>
            </a:r>
            <a:r>
              <a:rPr dirty="0" spc="-165"/>
              <a:t> </a:t>
            </a:r>
            <a:r>
              <a:rPr dirty="0"/>
              <a:t>4</a:t>
            </a:r>
            <a:r>
              <a:rPr dirty="0" spc="-165"/>
              <a:t> </a:t>
            </a:r>
            <a:r>
              <a:rPr dirty="0" spc="-125"/>
              <a:t>år</a:t>
            </a:r>
            <a:r>
              <a:rPr dirty="0" spc="-165"/>
              <a:t> </a:t>
            </a:r>
            <a:r>
              <a:rPr dirty="0" spc="-140"/>
              <a:t>(grovt</a:t>
            </a:r>
            <a:r>
              <a:rPr dirty="0" spc="-165"/>
              <a:t> </a:t>
            </a:r>
            <a:r>
              <a:rPr dirty="0" spc="-10"/>
              <a:t>brott)</a:t>
            </a:r>
          </a:p>
          <a:p>
            <a:pPr marL="97155">
              <a:lnSpc>
                <a:spcPct val="100000"/>
              </a:lnSpc>
              <a:spcBef>
                <a:spcPts val="285"/>
              </a:spcBef>
            </a:pPr>
            <a:r>
              <a:rPr dirty="0" spc="-40"/>
              <a:t>Skadestånd</a:t>
            </a:r>
            <a:r>
              <a:rPr dirty="0" spc="-190"/>
              <a:t> </a:t>
            </a:r>
            <a:r>
              <a:rPr dirty="0" spc="-35"/>
              <a:t>för</a:t>
            </a:r>
            <a:r>
              <a:rPr dirty="0" spc="-185"/>
              <a:t> </a:t>
            </a:r>
            <a:r>
              <a:rPr dirty="0"/>
              <a:t>det</a:t>
            </a:r>
            <a:r>
              <a:rPr dirty="0" spc="-190"/>
              <a:t> </a:t>
            </a:r>
            <a:r>
              <a:rPr dirty="0"/>
              <a:t>som</a:t>
            </a:r>
            <a:r>
              <a:rPr dirty="0" spc="-185"/>
              <a:t> </a:t>
            </a:r>
            <a:r>
              <a:rPr dirty="0" spc="-25"/>
              <a:t>förstörts</a:t>
            </a:r>
            <a:r>
              <a:rPr dirty="0" spc="-185"/>
              <a:t> </a:t>
            </a:r>
            <a:r>
              <a:rPr dirty="0" spc="-30"/>
              <a:t>ska</a:t>
            </a:r>
            <a:r>
              <a:rPr dirty="0" spc="-190"/>
              <a:t> </a:t>
            </a:r>
            <a:r>
              <a:rPr dirty="0"/>
              <a:t>betalas</a:t>
            </a:r>
            <a:r>
              <a:rPr dirty="0" spc="-185"/>
              <a:t> </a:t>
            </a:r>
            <a:r>
              <a:rPr dirty="0" spc="-135"/>
              <a:t>av</a:t>
            </a:r>
            <a:r>
              <a:rPr dirty="0" spc="-185"/>
              <a:t> </a:t>
            </a:r>
            <a:r>
              <a:rPr dirty="0" spc="-20"/>
              <a:t>den</a:t>
            </a:r>
            <a:r>
              <a:rPr dirty="0" spc="-190"/>
              <a:t> </a:t>
            </a:r>
            <a:r>
              <a:rPr dirty="0"/>
              <a:t>som</a:t>
            </a:r>
            <a:r>
              <a:rPr dirty="0" spc="-185"/>
              <a:t> </a:t>
            </a:r>
            <a:r>
              <a:rPr dirty="0" spc="-25"/>
              <a:t>dömts</a:t>
            </a:r>
            <a:r>
              <a:rPr dirty="0" spc="-185"/>
              <a:t> </a:t>
            </a:r>
            <a:r>
              <a:rPr dirty="0" spc="-35"/>
              <a:t>för</a:t>
            </a:r>
            <a:r>
              <a:rPr dirty="0" spc="-190"/>
              <a:t> </a:t>
            </a:r>
            <a:r>
              <a:rPr dirty="0" spc="-85"/>
              <a:t>brottet.</a:t>
            </a:r>
            <a:r>
              <a:rPr dirty="0" spc="-185"/>
              <a:t> </a:t>
            </a:r>
            <a:r>
              <a:rPr dirty="0" spc="-75"/>
              <a:t>Rätten</a:t>
            </a:r>
            <a:r>
              <a:rPr dirty="0" spc="-185"/>
              <a:t> </a:t>
            </a:r>
            <a:r>
              <a:rPr dirty="0" spc="-50"/>
              <a:t>dömer</a:t>
            </a:r>
            <a:r>
              <a:rPr dirty="0" spc="-190"/>
              <a:t> </a:t>
            </a:r>
            <a:r>
              <a:rPr dirty="0" spc="-20"/>
              <a:t>oftast</a:t>
            </a:r>
            <a:r>
              <a:rPr dirty="0" spc="-185"/>
              <a:t> </a:t>
            </a:r>
            <a:r>
              <a:rPr dirty="0" spc="-90"/>
              <a:t>även</a:t>
            </a:r>
            <a:r>
              <a:rPr dirty="0" spc="-185"/>
              <a:t> </a:t>
            </a:r>
            <a:r>
              <a:rPr dirty="0" spc="-25"/>
              <a:t>ut</a:t>
            </a:r>
          </a:p>
          <a:p>
            <a:pPr marL="97155">
              <a:lnSpc>
                <a:spcPct val="100000"/>
              </a:lnSpc>
              <a:spcBef>
                <a:spcPts val="495"/>
              </a:spcBef>
            </a:pPr>
            <a:r>
              <a:rPr dirty="0" spc="-10"/>
              <a:t>skadeståndet.</a:t>
            </a:r>
          </a:p>
          <a:p>
            <a:pPr marL="97155" marR="5764530">
              <a:lnSpc>
                <a:spcPts val="3679"/>
              </a:lnSpc>
              <a:spcBef>
                <a:spcPts val="200"/>
              </a:spcBef>
            </a:pPr>
            <a:r>
              <a:rPr dirty="0" spc="-60"/>
              <a:t>Föräldrar</a:t>
            </a:r>
            <a:r>
              <a:rPr dirty="0" spc="-155"/>
              <a:t> </a:t>
            </a:r>
            <a:r>
              <a:rPr dirty="0" spc="-125"/>
              <a:t>är</a:t>
            </a:r>
            <a:r>
              <a:rPr dirty="0" spc="-150"/>
              <a:t> </a:t>
            </a:r>
            <a:r>
              <a:rPr dirty="0" spc="-40"/>
              <a:t>skadeståndspliktiga</a:t>
            </a:r>
            <a:r>
              <a:rPr dirty="0" spc="-150"/>
              <a:t> </a:t>
            </a:r>
            <a:r>
              <a:rPr dirty="0" spc="-35"/>
              <a:t>för</a:t>
            </a:r>
            <a:r>
              <a:rPr dirty="0" spc="-150"/>
              <a:t> </a:t>
            </a:r>
            <a:r>
              <a:rPr dirty="0" spc="-70"/>
              <a:t>sina</a:t>
            </a:r>
            <a:r>
              <a:rPr dirty="0" spc="-150"/>
              <a:t> </a:t>
            </a:r>
            <a:r>
              <a:rPr dirty="0" spc="-95"/>
              <a:t>minderåriga</a:t>
            </a:r>
            <a:r>
              <a:rPr dirty="0" spc="-155"/>
              <a:t> </a:t>
            </a:r>
            <a:r>
              <a:rPr dirty="0" spc="-70"/>
              <a:t>barn/ungdomar. </a:t>
            </a:r>
            <a:r>
              <a:rPr dirty="0" spc="-85"/>
              <a:t>Straffmyndig</a:t>
            </a:r>
            <a:r>
              <a:rPr dirty="0" spc="-175"/>
              <a:t> </a:t>
            </a:r>
            <a:r>
              <a:rPr dirty="0" spc="-110"/>
              <a:t>vid</a:t>
            </a:r>
            <a:r>
              <a:rPr dirty="0" spc="-175"/>
              <a:t> </a:t>
            </a:r>
            <a:r>
              <a:rPr dirty="0" spc="-265"/>
              <a:t>15</a:t>
            </a:r>
            <a:r>
              <a:rPr dirty="0" spc="-175"/>
              <a:t> </a:t>
            </a:r>
            <a:r>
              <a:rPr dirty="0" spc="-50"/>
              <a:t>års</a:t>
            </a:r>
            <a:r>
              <a:rPr dirty="0" spc="-175"/>
              <a:t> </a:t>
            </a:r>
            <a:r>
              <a:rPr dirty="0" spc="-10"/>
              <a:t>ålder.</a:t>
            </a:r>
          </a:p>
          <a:p>
            <a:pPr marL="97155">
              <a:lnSpc>
                <a:spcPct val="100000"/>
              </a:lnSpc>
              <a:spcBef>
                <a:spcPts val="285"/>
              </a:spcBef>
            </a:pPr>
            <a:r>
              <a:rPr dirty="0" spc="-85"/>
              <a:t>Dom</a:t>
            </a:r>
            <a:r>
              <a:rPr dirty="0" spc="-140"/>
              <a:t> </a:t>
            </a:r>
            <a:r>
              <a:rPr dirty="0" spc="-80"/>
              <a:t>finns</a:t>
            </a:r>
            <a:r>
              <a:rPr dirty="0" spc="-140"/>
              <a:t> i </a:t>
            </a:r>
            <a:r>
              <a:rPr dirty="0" spc="-40"/>
              <a:t>belastningsregistret</a:t>
            </a:r>
            <a:r>
              <a:rPr dirty="0" spc="-140"/>
              <a:t> </a:t>
            </a:r>
            <a:r>
              <a:rPr dirty="0"/>
              <a:t>och</a:t>
            </a:r>
            <a:r>
              <a:rPr dirty="0" spc="-135"/>
              <a:t> </a:t>
            </a:r>
            <a:r>
              <a:rPr dirty="0" spc="-120"/>
              <a:t>kan</a:t>
            </a:r>
            <a:r>
              <a:rPr dirty="0" spc="-140"/>
              <a:t> </a:t>
            </a:r>
            <a:r>
              <a:rPr dirty="0" spc="-85"/>
              <a:t>påverka</a:t>
            </a:r>
            <a:r>
              <a:rPr dirty="0" spc="-140"/>
              <a:t> </a:t>
            </a:r>
            <a:r>
              <a:rPr dirty="0" spc="-75"/>
              <a:t>körkort</a:t>
            </a:r>
            <a:r>
              <a:rPr dirty="0" spc="-140"/>
              <a:t> </a:t>
            </a:r>
            <a:r>
              <a:rPr dirty="0"/>
              <a:t>och</a:t>
            </a:r>
            <a:r>
              <a:rPr dirty="0" spc="-135"/>
              <a:t> </a:t>
            </a:r>
            <a:r>
              <a:rPr dirty="0" spc="-40"/>
              <a:t>vissa</a:t>
            </a:r>
            <a:r>
              <a:rPr dirty="0" spc="-140"/>
              <a:t> </a:t>
            </a:r>
            <a:r>
              <a:rPr dirty="0" spc="-10"/>
              <a:t>anställningar.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7724" y="1326838"/>
            <a:ext cx="16590644" cy="806894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16500"/>
              </a:lnSpc>
              <a:spcBef>
                <a:spcPts val="95"/>
              </a:spcBef>
            </a:pPr>
            <a:r>
              <a:rPr dirty="0" sz="15100" spc="-580" b="0">
                <a:solidFill>
                  <a:srgbClr val="000000"/>
                </a:solidFill>
                <a:latin typeface="Century"/>
                <a:cs typeface="Century"/>
              </a:rPr>
              <a:t>Studenten,</a:t>
            </a:r>
            <a:r>
              <a:rPr dirty="0" sz="15100" spc="-445" b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dirty="0" sz="15100" spc="-690" b="0">
                <a:solidFill>
                  <a:srgbClr val="000000"/>
                </a:solidFill>
                <a:latin typeface="Century"/>
                <a:cs typeface="Century"/>
              </a:rPr>
              <a:t>ska</a:t>
            </a:r>
            <a:r>
              <a:rPr dirty="0" sz="15100" spc="-440" b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dirty="0" sz="15100" spc="-705" b="0">
                <a:solidFill>
                  <a:srgbClr val="000000"/>
                </a:solidFill>
                <a:latin typeface="Century"/>
                <a:cs typeface="Century"/>
              </a:rPr>
              <a:t>vara </a:t>
            </a:r>
            <a:r>
              <a:rPr dirty="0" sz="15100" spc="-580" b="0">
                <a:solidFill>
                  <a:srgbClr val="000000"/>
                </a:solidFill>
                <a:latin typeface="Century"/>
                <a:cs typeface="Century"/>
              </a:rPr>
              <a:t>en</a:t>
            </a:r>
            <a:r>
              <a:rPr dirty="0" sz="15100" spc="-459" b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dirty="0" sz="15100" spc="-430" b="0">
                <a:solidFill>
                  <a:srgbClr val="000000"/>
                </a:solidFill>
                <a:latin typeface="Century"/>
                <a:cs typeface="Century"/>
              </a:rPr>
              <a:t>dag</a:t>
            </a:r>
            <a:r>
              <a:rPr dirty="0" sz="15100" spc="-455" b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dirty="0" sz="15100" spc="-625" b="0">
                <a:solidFill>
                  <a:srgbClr val="000000"/>
                </a:solidFill>
                <a:latin typeface="Century"/>
                <a:cs typeface="Century"/>
              </a:rPr>
              <a:t>att</a:t>
            </a:r>
            <a:r>
              <a:rPr dirty="0" sz="15100" spc="-455" b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dirty="0" sz="15100" spc="-855" b="0">
                <a:solidFill>
                  <a:srgbClr val="000000"/>
                </a:solidFill>
                <a:latin typeface="Century"/>
                <a:cs typeface="Century"/>
              </a:rPr>
              <a:t>minnas </a:t>
            </a:r>
            <a:r>
              <a:rPr dirty="0" sz="15100" spc="-585" b="0">
                <a:solidFill>
                  <a:srgbClr val="000000"/>
                </a:solidFill>
                <a:latin typeface="Century"/>
                <a:cs typeface="Century"/>
              </a:rPr>
              <a:t>med</a:t>
            </a:r>
            <a:r>
              <a:rPr dirty="0" sz="15100" spc="-450" b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dirty="0" sz="15100" spc="-280" b="0">
                <a:solidFill>
                  <a:srgbClr val="000000"/>
                </a:solidFill>
                <a:latin typeface="Century"/>
                <a:cs typeface="Century"/>
              </a:rPr>
              <a:t>glädje!</a:t>
            </a:r>
            <a:endParaRPr sz="15100">
              <a:latin typeface="Century"/>
              <a:cs typeface="Century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8249900" cy="10284460"/>
            <a:chOff x="0" y="0"/>
            <a:chExt cx="18249900" cy="1028446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43543" y="0"/>
              <a:ext cx="1714499" cy="211331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0386" y="7160185"/>
              <a:ext cx="3219449" cy="31241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160185"/>
              <a:ext cx="3217123" cy="3124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27076" y="228057"/>
              <a:ext cx="4667249" cy="968692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06931" y="1944520"/>
              <a:ext cx="3981068" cy="822959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654286" y="2369311"/>
            <a:ext cx="10222865" cy="6172200"/>
          </a:xfrm>
          <a:prstGeom prst="rect">
            <a:avLst/>
          </a:prstGeom>
        </p:spPr>
        <p:txBody>
          <a:bodyPr wrap="square" lIns="0" tIns="138430" rIns="0" bIns="0" rtlCol="0" vert="horz">
            <a:spAutoFit/>
          </a:bodyPr>
          <a:lstStyle/>
          <a:p>
            <a:pPr marL="12700" marR="3749040">
              <a:lnSpc>
                <a:spcPts val="7920"/>
              </a:lnSpc>
              <a:spcBef>
                <a:spcPts val="1090"/>
              </a:spcBef>
            </a:pPr>
            <a:r>
              <a:rPr dirty="0" sz="7300" spc="-265">
                <a:latin typeface="Century"/>
                <a:cs typeface="Century"/>
              </a:rPr>
              <a:t>Gå</a:t>
            </a:r>
            <a:r>
              <a:rPr dirty="0" sz="7300" spc="470">
                <a:latin typeface="Century"/>
                <a:cs typeface="Century"/>
              </a:rPr>
              <a:t> </a:t>
            </a:r>
            <a:r>
              <a:rPr dirty="0" sz="7300">
                <a:latin typeface="Century"/>
                <a:cs typeface="Century"/>
              </a:rPr>
              <a:t>in</a:t>
            </a:r>
            <a:r>
              <a:rPr dirty="0" sz="7300" spc="475">
                <a:latin typeface="Century"/>
                <a:cs typeface="Century"/>
              </a:rPr>
              <a:t> </a:t>
            </a:r>
            <a:r>
              <a:rPr dirty="0" sz="7300" spc="90">
                <a:latin typeface="Century"/>
                <a:cs typeface="Century"/>
              </a:rPr>
              <a:t>skorna </a:t>
            </a:r>
            <a:r>
              <a:rPr dirty="0" sz="7300" spc="70">
                <a:latin typeface="Century"/>
                <a:cs typeface="Century"/>
              </a:rPr>
              <a:t>Sov</a:t>
            </a:r>
            <a:r>
              <a:rPr dirty="0" sz="7300" spc="660">
                <a:latin typeface="Century"/>
                <a:cs typeface="Century"/>
              </a:rPr>
              <a:t> </a:t>
            </a:r>
            <a:r>
              <a:rPr dirty="0" sz="7300" spc="190">
                <a:latin typeface="Century"/>
                <a:cs typeface="Century"/>
              </a:rPr>
              <a:t>ordentligt </a:t>
            </a:r>
            <a:r>
              <a:rPr dirty="0" sz="7300" spc="65">
                <a:latin typeface="Century"/>
                <a:cs typeface="Century"/>
              </a:rPr>
              <a:t>Ät</a:t>
            </a:r>
            <a:r>
              <a:rPr dirty="0" sz="7300" spc="660">
                <a:latin typeface="Century"/>
                <a:cs typeface="Century"/>
              </a:rPr>
              <a:t> </a:t>
            </a:r>
            <a:r>
              <a:rPr dirty="0" sz="7300" spc="160">
                <a:latin typeface="Century"/>
                <a:cs typeface="Century"/>
              </a:rPr>
              <a:t>frukost</a:t>
            </a:r>
            <a:endParaRPr sz="7300">
              <a:latin typeface="Century"/>
              <a:cs typeface="Century"/>
            </a:endParaRPr>
          </a:p>
          <a:p>
            <a:pPr algn="just" marL="12700" marR="5080">
              <a:lnSpc>
                <a:spcPts val="7920"/>
              </a:lnSpc>
            </a:pPr>
            <a:r>
              <a:rPr dirty="0" sz="7300" spc="235">
                <a:latin typeface="Century"/>
                <a:cs typeface="Century"/>
              </a:rPr>
              <a:t>Respektera</a:t>
            </a:r>
            <a:r>
              <a:rPr dirty="0" sz="7300" spc="670">
                <a:latin typeface="Century"/>
                <a:cs typeface="Century"/>
              </a:rPr>
              <a:t> </a:t>
            </a:r>
            <a:r>
              <a:rPr dirty="0" sz="7300" spc="145">
                <a:latin typeface="Century"/>
                <a:cs typeface="Century"/>
              </a:rPr>
              <a:t>ordningen </a:t>
            </a:r>
            <a:r>
              <a:rPr dirty="0" sz="7300" spc="-370">
                <a:latin typeface="Century"/>
                <a:cs typeface="Century"/>
              </a:rPr>
              <a:t>i</a:t>
            </a:r>
            <a:r>
              <a:rPr dirty="0" sz="7300" spc="610">
                <a:latin typeface="Century"/>
                <a:cs typeface="Century"/>
              </a:rPr>
              <a:t> </a:t>
            </a:r>
            <a:r>
              <a:rPr dirty="0" sz="7300" spc="95">
                <a:latin typeface="Century"/>
                <a:cs typeface="Century"/>
              </a:rPr>
              <a:t>kyrkan,</a:t>
            </a:r>
            <a:r>
              <a:rPr dirty="0" sz="7300" spc="610">
                <a:latin typeface="Century"/>
                <a:cs typeface="Century"/>
              </a:rPr>
              <a:t> </a:t>
            </a:r>
            <a:r>
              <a:rPr dirty="0" sz="7300">
                <a:latin typeface="Century"/>
                <a:cs typeface="Century"/>
              </a:rPr>
              <a:t>använd</a:t>
            </a:r>
            <a:r>
              <a:rPr dirty="0" sz="7300" spc="610">
                <a:latin typeface="Century"/>
                <a:cs typeface="Century"/>
              </a:rPr>
              <a:t> </a:t>
            </a:r>
            <a:r>
              <a:rPr dirty="0" sz="7300" spc="125">
                <a:latin typeface="Century"/>
                <a:cs typeface="Century"/>
              </a:rPr>
              <a:t>inget </a:t>
            </a:r>
            <a:r>
              <a:rPr dirty="0" sz="7300">
                <a:latin typeface="Century"/>
                <a:cs typeface="Century"/>
              </a:rPr>
              <a:t>som</a:t>
            </a:r>
            <a:r>
              <a:rPr dirty="0" sz="7300" spc="800">
                <a:latin typeface="Century"/>
                <a:cs typeface="Century"/>
              </a:rPr>
              <a:t> </a:t>
            </a:r>
            <a:r>
              <a:rPr dirty="0" sz="7300" spc="130">
                <a:latin typeface="Century"/>
                <a:cs typeface="Century"/>
              </a:rPr>
              <a:t>låter.</a:t>
            </a:r>
            <a:endParaRPr sz="7300">
              <a:latin typeface="Century"/>
              <a:cs typeface="Century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841" y="228057"/>
              <a:ext cx="3448049" cy="822959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059320"/>
              <a:ext cx="4816914" cy="422767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19033" y="6059320"/>
              <a:ext cx="4568965" cy="422767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01345" y="3058746"/>
              <a:ext cx="1904999" cy="170497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7261" y="8709533"/>
              <a:ext cx="800099" cy="80009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2330814" cy="717354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052396" y="964494"/>
            <a:ext cx="14183360" cy="13106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145">
                <a:solidFill>
                  <a:srgbClr val="000000"/>
                </a:solidFill>
                <a:latin typeface="Cambria"/>
                <a:cs typeface="Cambria"/>
              </a:rPr>
              <a:t>Goda</a:t>
            </a:r>
            <a:r>
              <a:rPr dirty="0" spc="114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råd</a:t>
            </a:r>
            <a:r>
              <a:rPr dirty="0" spc="12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inför</a:t>
            </a:r>
            <a:r>
              <a:rPr dirty="0" spc="12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 spc="-20">
                <a:solidFill>
                  <a:srgbClr val="000000"/>
                </a:solidFill>
                <a:latin typeface="Cambria"/>
                <a:cs typeface="Cambria"/>
              </a:rPr>
              <a:t>studentdagen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5028575" y="0"/>
            <a:ext cx="3259454" cy="10138410"/>
            <a:chOff x="15028575" y="0"/>
            <a:chExt cx="3259454" cy="1013841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3720" y="0"/>
              <a:ext cx="3254278" cy="732560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28575" y="1908348"/>
              <a:ext cx="3259423" cy="8229599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486908" cy="6575915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476451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dirty="0" sz="5300" spc="-325">
                <a:latin typeface="Century"/>
                <a:cs typeface="Century"/>
              </a:rPr>
              <a:t>10.45</a:t>
            </a:r>
            <a:r>
              <a:rPr dirty="0" sz="5300" spc="-165">
                <a:latin typeface="Century"/>
                <a:cs typeface="Century"/>
              </a:rPr>
              <a:t> </a:t>
            </a:r>
            <a:r>
              <a:rPr dirty="0" sz="5300" spc="-204">
                <a:latin typeface="Century"/>
                <a:cs typeface="Century"/>
              </a:rPr>
              <a:t>Avslutningshögtid</a:t>
            </a:r>
            <a:r>
              <a:rPr dirty="0" sz="5300" spc="-165">
                <a:latin typeface="Century"/>
                <a:cs typeface="Century"/>
              </a:rPr>
              <a:t> </a:t>
            </a:r>
            <a:r>
              <a:rPr dirty="0" sz="5300" spc="-270">
                <a:latin typeface="Century"/>
                <a:cs typeface="Century"/>
              </a:rPr>
              <a:t>i</a:t>
            </a:r>
            <a:r>
              <a:rPr dirty="0" sz="5300" spc="-165">
                <a:latin typeface="Century"/>
                <a:cs typeface="Century"/>
              </a:rPr>
              <a:t> </a:t>
            </a:r>
            <a:r>
              <a:rPr dirty="0" sz="5300" spc="-100">
                <a:latin typeface="Century"/>
                <a:cs typeface="Century"/>
              </a:rPr>
              <a:t>S:t</a:t>
            </a:r>
            <a:r>
              <a:rPr dirty="0" sz="5300" spc="-225">
                <a:latin typeface="Century"/>
                <a:cs typeface="Century"/>
              </a:rPr>
              <a:t> </a:t>
            </a:r>
            <a:r>
              <a:rPr dirty="0" sz="5300" spc="-114">
                <a:latin typeface="Century"/>
                <a:cs typeface="Century"/>
              </a:rPr>
              <a:t>Petri</a:t>
            </a:r>
            <a:r>
              <a:rPr dirty="0" sz="5300" spc="-180">
                <a:latin typeface="Century"/>
                <a:cs typeface="Century"/>
              </a:rPr>
              <a:t> </a:t>
            </a:r>
            <a:r>
              <a:rPr dirty="0" sz="5300" spc="-10">
                <a:latin typeface="Century"/>
                <a:cs typeface="Century"/>
              </a:rPr>
              <a:t>kyrka</a:t>
            </a:r>
            <a:endParaRPr sz="53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dirty="0" sz="5300" spc="-325">
                <a:latin typeface="Century"/>
                <a:cs typeface="Century"/>
              </a:rPr>
              <a:t>11.35</a:t>
            </a:r>
            <a:r>
              <a:rPr dirty="0" sz="5300" spc="-145">
                <a:latin typeface="Century"/>
                <a:cs typeface="Century"/>
              </a:rPr>
              <a:t> </a:t>
            </a:r>
            <a:r>
              <a:rPr dirty="0" sz="5300" spc="-220">
                <a:latin typeface="Century"/>
                <a:cs typeface="Century"/>
              </a:rPr>
              <a:t>Studenterna</a:t>
            </a:r>
            <a:r>
              <a:rPr dirty="0" sz="5300" spc="-145">
                <a:latin typeface="Century"/>
                <a:cs typeface="Century"/>
              </a:rPr>
              <a:t> </a:t>
            </a:r>
            <a:r>
              <a:rPr dirty="0" sz="5300" spc="-185">
                <a:latin typeface="Century"/>
                <a:cs typeface="Century"/>
              </a:rPr>
              <a:t>tågar</a:t>
            </a:r>
            <a:r>
              <a:rPr dirty="0" sz="5300" spc="-140">
                <a:latin typeface="Century"/>
                <a:cs typeface="Century"/>
              </a:rPr>
              <a:t> </a:t>
            </a:r>
            <a:r>
              <a:rPr dirty="0" sz="5300" spc="-229">
                <a:latin typeface="Century"/>
                <a:cs typeface="Century"/>
              </a:rPr>
              <a:t>till</a:t>
            </a:r>
            <a:r>
              <a:rPr dirty="0" sz="5300" spc="-145">
                <a:latin typeface="Century"/>
                <a:cs typeface="Century"/>
              </a:rPr>
              <a:t> </a:t>
            </a:r>
            <a:r>
              <a:rPr dirty="0" sz="5300" spc="-10">
                <a:latin typeface="Century"/>
                <a:cs typeface="Century"/>
              </a:rPr>
              <a:t>skolan</a:t>
            </a:r>
            <a:endParaRPr sz="53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dirty="0" sz="5300" spc="-325">
                <a:latin typeface="Century"/>
                <a:cs typeface="Century"/>
              </a:rPr>
              <a:t>12.00</a:t>
            </a:r>
            <a:r>
              <a:rPr dirty="0" sz="5300" spc="-155">
                <a:latin typeface="Century"/>
                <a:cs typeface="Century"/>
              </a:rPr>
              <a:t> </a:t>
            </a:r>
            <a:r>
              <a:rPr dirty="0" sz="5300" spc="-10">
                <a:latin typeface="Century"/>
                <a:cs typeface="Century"/>
              </a:rPr>
              <a:t>Lunch</a:t>
            </a:r>
            <a:endParaRPr sz="53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5300" spc="-325">
                <a:latin typeface="Century"/>
                <a:cs typeface="Century"/>
              </a:rPr>
              <a:t>13.10</a:t>
            </a:r>
            <a:r>
              <a:rPr dirty="0" sz="5300" spc="-165">
                <a:latin typeface="Century"/>
                <a:cs typeface="Century"/>
              </a:rPr>
              <a:t> </a:t>
            </a:r>
            <a:r>
              <a:rPr dirty="0" sz="5300" spc="-155">
                <a:latin typeface="Century"/>
                <a:cs typeface="Century"/>
              </a:rPr>
              <a:t>Utspring</a:t>
            </a:r>
            <a:r>
              <a:rPr dirty="0" sz="5300" spc="-185">
                <a:latin typeface="Century"/>
                <a:cs typeface="Century"/>
              </a:rPr>
              <a:t> </a:t>
            </a:r>
            <a:r>
              <a:rPr dirty="0" sz="5300" spc="-10">
                <a:latin typeface="Century"/>
                <a:cs typeface="Century"/>
              </a:rPr>
              <a:t>startar</a:t>
            </a:r>
            <a:endParaRPr sz="53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dirty="0" sz="5300" spc="-325">
                <a:latin typeface="Century"/>
                <a:cs typeface="Century"/>
              </a:rPr>
              <a:t>15.00</a:t>
            </a:r>
            <a:r>
              <a:rPr dirty="0" sz="5300" spc="-140">
                <a:latin typeface="Century"/>
                <a:cs typeface="Century"/>
              </a:rPr>
              <a:t> </a:t>
            </a:r>
            <a:r>
              <a:rPr dirty="0" sz="5300" spc="-60">
                <a:latin typeface="Century"/>
                <a:cs typeface="Century"/>
              </a:rPr>
              <a:t>Kortege</a:t>
            </a:r>
            <a:r>
              <a:rPr dirty="0" sz="5300" spc="-140">
                <a:latin typeface="Century"/>
                <a:cs typeface="Century"/>
              </a:rPr>
              <a:t> </a:t>
            </a:r>
            <a:r>
              <a:rPr dirty="0" sz="5300" spc="-200">
                <a:latin typeface="Century"/>
                <a:cs typeface="Century"/>
              </a:rPr>
              <a:t>avgår</a:t>
            </a:r>
            <a:r>
              <a:rPr dirty="0" sz="5300" spc="-140">
                <a:latin typeface="Century"/>
                <a:cs typeface="Century"/>
              </a:rPr>
              <a:t> </a:t>
            </a:r>
            <a:r>
              <a:rPr dirty="0" sz="5300" spc="-200">
                <a:latin typeface="Century"/>
                <a:cs typeface="Century"/>
              </a:rPr>
              <a:t>från</a:t>
            </a:r>
            <a:r>
              <a:rPr dirty="0" sz="5300" spc="-140">
                <a:latin typeface="Century"/>
                <a:cs typeface="Century"/>
              </a:rPr>
              <a:t> </a:t>
            </a:r>
            <a:r>
              <a:rPr dirty="0" sz="5300" spc="-200">
                <a:latin typeface="Century"/>
                <a:cs typeface="Century"/>
              </a:rPr>
              <a:t>idrottshall/Västerviks</a:t>
            </a:r>
            <a:r>
              <a:rPr dirty="0" sz="5300" spc="-140">
                <a:latin typeface="Century"/>
                <a:cs typeface="Century"/>
              </a:rPr>
              <a:t> </a:t>
            </a:r>
            <a:r>
              <a:rPr dirty="0" sz="5300" spc="-275">
                <a:latin typeface="Century"/>
                <a:cs typeface="Century"/>
              </a:rPr>
              <a:t>gymnasium</a:t>
            </a:r>
            <a:endParaRPr sz="5300">
              <a:latin typeface="Century"/>
              <a:cs typeface="Century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95030" y="561567"/>
            <a:ext cx="13098144" cy="13106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95">
                <a:solidFill>
                  <a:srgbClr val="000000"/>
                </a:solidFill>
                <a:latin typeface="Cambria"/>
                <a:cs typeface="Cambria"/>
              </a:rPr>
              <a:t>Program</a:t>
            </a:r>
            <a:r>
              <a:rPr dirty="0" spc="29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för</a:t>
            </a:r>
            <a:r>
              <a:rPr dirty="0" spc="295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 spc="-35">
                <a:solidFill>
                  <a:srgbClr val="000000"/>
                </a:solidFill>
                <a:latin typeface="Cambria"/>
                <a:cs typeface="Cambria"/>
              </a:rPr>
              <a:t>studentdagen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393536" y="2379878"/>
            <a:ext cx="9352915" cy="567753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dirty="0" sz="1400" spc="-60">
                <a:latin typeface="Century"/>
                <a:cs typeface="Century"/>
              </a:rPr>
              <a:t>Undantag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för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vissa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kortare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färder </a:t>
            </a:r>
            <a:r>
              <a:rPr dirty="0" sz="1400" spc="-45">
                <a:latin typeface="Century"/>
                <a:cs typeface="Century"/>
              </a:rPr>
              <a:t>med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personbil</a:t>
            </a:r>
            <a:endParaRPr sz="1400">
              <a:latin typeface="Century"/>
              <a:cs typeface="Century"/>
            </a:endParaRPr>
          </a:p>
          <a:p>
            <a:pPr algn="ctr" marL="375920" marR="368300" indent="132715">
              <a:lnSpc>
                <a:spcPct val="115199"/>
              </a:lnSpc>
              <a:buAutoNum type="arabicPlain" startAt="5"/>
              <a:tabLst>
                <a:tab pos="508634" algn="l"/>
              </a:tabLst>
            </a:pPr>
            <a:r>
              <a:rPr dirty="0" sz="1400">
                <a:latin typeface="Century"/>
                <a:cs typeface="Century"/>
              </a:rPr>
              <a:t>§</a:t>
            </a:r>
            <a:r>
              <a:rPr dirty="0" sz="1400" spc="-45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Ytterligare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passagerare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20">
                <a:latin typeface="Century"/>
                <a:cs typeface="Century"/>
              </a:rPr>
              <a:t>får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färdas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en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personbil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en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kortare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sträcka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en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anordnad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kortege,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uppvisning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eller </a:t>
            </a:r>
            <a:r>
              <a:rPr dirty="0" sz="1400" spc="-55">
                <a:latin typeface="Century"/>
                <a:cs typeface="Century"/>
              </a:rPr>
              <a:t>motsvarande.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Undantaget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gäller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om</a:t>
            </a:r>
            <a:endParaRPr sz="1400">
              <a:latin typeface="Century"/>
              <a:cs typeface="Century"/>
            </a:endParaRPr>
          </a:p>
          <a:p>
            <a:pPr lvl="1" marL="1149985" indent="-17589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1149985" algn="l"/>
              </a:tabLst>
            </a:pPr>
            <a:r>
              <a:rPr dirty="0" sz="1400">
                <a:latin typeface="Century"/>
                <a:cs typeface="Century"/>
              </a:rPr>
              <a:t>de</a:t>
            </a:r>
            <a:r>
              <a:rPr dirty="0" sz="1400" spc="-35">
                <a:latin typeface="Century"/>
                <a:cs typeface="Century"/>
              </a:rPr>
              <a:t> ytterligare </a:t>
            </a:r>
            <a:r>
              <a:rPr dirty="0" sz="1400" spc="-40">
                <a:latin typeface="Century"/>
                <a:cs typeface="Century"/>
              </a:rPr>
              <a:t>passagerare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som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färdas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30">
                <a:latin typeface="Century"/>
                <a:cs typeface="Century"/>
              </a:rPr>
              <a:t> fordonet</a:t>
            </a:r>
            <a:r>
              <a:rPr dirty="0" sz="1400" spc="-35">
                <a:latin typeface="Century"/>
                <a:cs typeface="Century"/>
              </a:rPr>
              <a:t> sitter </a:t>
            </a:r>
            <a:r>
              <a:rPr dirty="0" sz="1400" spc="-60">
                <a:latin typeface="Century"/>
                <a:cs typeface="Century"/>
              </a:rPr>
              <a:t>på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ett </a:t>
            </a:r>
            <a:r>
              <a:rPr dirty="0" sz="1400" spc="-55">
                <a:latin typeface="Century"/>
                <a:cs typeface="Century"/>
              </a:rPr>
              <a:t>lämpligt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fast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monterat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säte,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och</a:t>
            </a:r>
            <a:endParaRPr sz="1400">
              <a:latin typeface="Century"/>
              <a:cs typeface="Century"/>
            </a:endParaRPr>
          </a:p>
          <a:p>
            <a:pPr lvl="1" marL="1361440" marR="1353820" indent="962025">
              <a:lnSpc>
                <a:spcPct val="115199"/>
              </a:lnSpc>
              <a:buAutoNum type="arabicPeriod"/>
              <a:tabLst>
                <a:tab pos="2323465" algn="l"/>
              </a:tabLst>
            </a:pPr>
            <a:r>
              <a:rPr dirty="0" sz="1400" spc="-30">
                <a:latin typeface="Century"/>
                <a:cs typeface="Century"/>
              </a:rPr>
              <a:t>fordonet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förs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med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en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hastighet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80">
                <a:latin typeface="Century"/>
                <a:cs typeface="Century"/>
              </a:rPr>
              <a:t>av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högst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85">
                <a:latin typeface="Century"/>
                <a:cs typeface="Century"/>
              </a:rPr>
              <a:t>20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kilometer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timmen.</a:t>
            </a:r>
            <a:r>
              <a:rPr dirty="0" sz="1400" spc="50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Undantag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för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färd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lastbil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samband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med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skolavslutning,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karneval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eller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motsvarande</a:t>
            </a:r>
            <a:endParaRPr sz="1400">
              <a:latin typeface="Century"/>
              <a:cs typeface="Century"/>
            </a:endParaRPr>
          </a:p>
          <a:p>
            <a:pPr algn="ctr" marL="12065" marR="5080" indent="132715">
              <a:lnSpc>
                <a:spcPct val="115199"/>
              </a:lnSpc>
              <a:buAutoNum type="arabicPlain" startAt="5"/>
              <a:tabLst>
                <a:tab pos="144780" algn="l"/>
              </a:tabLst>
            </a:pPr>
            <a:r>
              <a:rPr dirty="0" sz="1400">
                <a:latin typeface="Century"/>
                <a:cs typeface="Century"/>
              </a:rPr>
              <a:t>§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Ytterligare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passagerare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20">
                <a:latin typeface="Century"/>
                <a:cs typeface="Century"/>
              </a:rPr>
              <a:t>får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färdas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en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kortare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sträcka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en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lastbil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direkt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samband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med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skolavslutning,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karneval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eller </a:t>
            </a:r>
            <a:r>
              <a:rPr dirty="0" sz="1400" spc="-55">
                <a:latin typeface="Century"/>
                <a:cs typeface="Century"/>
              </a:rPr>
              <a:t>motsvarande.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20">
                <a:latin typeface="Century"/>
                <a:cs typeface="Century"/>
              </a:rPr>
              <a:t>Har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bilen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med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20">
                <a:latin typeface="Century"/>
                <a:cs typeface="Century"/>
              </a:rPr>
              <a:t>förare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ställts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till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allmänhetens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förfogande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mot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betalning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för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transporten</a:t>
            </a:r>
            <a:r>
              <a:rPr dirty="0" sz="1400" spc="-30">
                <a:latin typeface="Century"/>
                <a:cs typeface="Century"/>
              </a:rPr>
              <a:t> behöver </a:t>
            </a:r>
            <a:r>
              <a:rPr dirty="0" sz="1400" spc="-45">
                <a:latin typeface="Century"/>
                <a:cs typeface="Century"/>
              </a:rPr>
              <a:t>den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20">
                <a:latin typeface="Century"/>
                <a:cs typeface="Century"/>
              </a:rPr>
              <a:t>inte </a:t>
            </a:r>
            <a:r>
              <a:rPr dirty="0" sz="1400" spc="-60">
                <a:latin typeface="Century"/>
                <a:cs typeface="Century"/>
              </a:rPr>
              <a:t>vara</a:t>
            </a:r>
            <a:r>
              <a:rPr dirty="0" sz="1400" spc="-40">
                <a:latin typeface="Century"/>
                <a:cs typeface="Century"/>
              </a:rPr>
              <a:t> godkänd</a:t>
            </a:r>
            <a:r>
              <a:rPr dirty="0" sz="1400" spc="-45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vid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lämplighetsbesiktning.</a:t>
            </a:r>
            <a:endParaRPr sz="1400">
              <a:latin typeface="Century"/>
              <a:cs typeface="Century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dirty="0" sz="1400" spc="-55">
                <a:latin typeface="Century"/>
                <a:cs typeface="Century"/>
              </a:rPr>
              <a:t>Undantagen</a:t>
            </a:r>
            <a:r>
              <a:rPr dirty="0" sz="1400" spc="-4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gäller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om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följande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krav</a:t>
            </a:r>
            <a:r>
              <a:rPr dirty="0" sz="1400" spc="-45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är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uppfyllda:</a:t>
            </a:r>
            <a:endParaRPr sz="1400">
              <a:latin typeface="Century"/>
              <a:cs typeface="Century"/>
            </a:endParaRPr>
          </a:p>
          <a:p>
            <a:pPr lvl="1" marL="416559" indent="-17589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416559" algn="l"/>
              </a:tabLst>
            </a:pPr>
            <a:r>
              <a:rPr dirty="0" sz="1400" spc="-20">
                <a:latin typeface="Century"/>
                <a:cs typeface="Century"/>
              </a:rPr>
              <a:t>Fordonet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förs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30">
                <a:latin typeface="Century"/>
                <a:cs typeface="Century"/>
              </a:rPr>
              <a:t> högst </a:t>
            </a:r>
            <a:r>
              <a:rPr dirty="0" sz="1400" spc="-85">
                <a:latin typeface="Century"/>
                <a:cs typeface="Century"/>
              </a:rPr>
              <a:t>20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kilometer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75">
                <a:latin typeface="Century"/>
                <a:cs typeface="Century"/>
              </a:rPr>
              <a:t>timmen</a:t>
            </a:r>
            <a:r>
              <a:rPr dirty="0" sz="1400" spc="-30">
                <a:latin typeface="Century"/>
                <a:cs typeface="Century"/>
              </a:rPr>
              <a:t> och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vägens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högsta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75">
                <a:latin typeface="Century"/>
                <a:cs typeface="Century"/>
              </a:rPr>
              <a:t>tillåtna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hastighet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är</a:t>
            </a:r>
            <a:r>
              <a:rPr dirty="0" sz="1400" spc="-30">
                <a:latin typeface="Century"/>
                <a:cs typeface="Century"/>
              </a:rPr>
              <a:t> högst </a:t>
            </a:r>
            <a:r>
              <a:rPr dirty="0" sz="1400" spc="-85">
                <a:latin typeface="Century"/>
                <a:cs typeface="Century"/>
              </a:rPr>
              <a:t>70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kilometer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timmen.</a:t>
            </a:r>
            <a:endParaRPr sz="1400">
              <a:latin typeface="Century"/>
              <a:cs typeface="Century"/>
            </a:endParaRPr>
          </a:p>
          <a:p>
            <a:pPr lvl="1" marL="346710" marR="163830" indent="-175895">
              <a:lnSpc>
                <a:spcPct val="115199"/>
              </a:lnSpc>
              <a:buAutoNum type="arabicPeriod"/>
              <a:tabLst>
                <a:tab pos="3322320" algn="l"/>
              </a:tabLst>
            </a:pPr>
            <a:r>
              <a:rPr dirty="0" sz="1400" spc="-45">
                <a:latin typeface="Century"/>
                <a:cs typeface="Century"/>
              </a:rPr>
              <a:t>Utrymmet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där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passagerare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färdas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har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inte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farliga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ojämnheter,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utskjutande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delar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eller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skarpa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kanter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som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80">
                <a:latin typeface="Century"/>
                <a:cs typeface="Century"/>
              </a:rPr>
              <a:t>kan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öka </a:t>
            </a:r>
            <a:r>
              <a:rPr dirty="0" sz="1400" spc="-25">
                <a:latin typeface="Century"/>
                <a:cs typeface="Century"/>
              </a:rPr>
              <a:t>	</a:t>
            </a:r>
            <a:r>
              <a:rPr dirty="0" sz="1400" spc="-45">
                <a:latin typeface="Century"/>
                <a:cs typeface="Century"/>
              </a:rPr>
              <a:t>risken</a:t>
            </a:r>
            <a:r>
              <a:rPr dirty="0" sz="1400" spc="-50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för</a:t>
            </a:r>
            <a:r>
              <a:rPr dirty="0" sz="1400" spc="-4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skador </a:t>
            </a:r>
            <a:r>
              <a:rPr dirty="0" sz="1400" spc="-60">
                <a:latin typeface="Century"/>
                <a:cs typeface="Century"/>
              </a:rPr>
              <a:t>på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passagerarna.</a:t>
            </a:r>
            <a:endParaRPr sz="1400">
              <a:latin typeface="Century"/>
              <a:cs typeface="Century"/>
            </a:endParaRPr>
          </a:p>
          <a:p>
            <a:pPr lvl="1" marL="573405" marR="390525" indent="-175895">
              <a:lnSpc>
                <a:spcPct val="115199"/>
              </a:lnSpc>
              <a:buAutoNum type="arabicPeriod"/>
              <a:tabLst>
                <a:tab pos="3839210" algn="l"/>
              </a:tabLst>
            </a:pPr>
            <a:r>
              <a:rPr dirty="0" sz="1400" spc="-30">
                <a:latin typeface="Century"/>
                <a:cs typeface="Century"/>
              </a:rPr>
              <a:t>Flaket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är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utrustat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med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hållfast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skyddsräcke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eller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motsvarande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anordning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80">
                <a:latin typeface="Century"/>
                <a:cs typeface="Century"/>
              </a:rPr>
              <a:t>av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tillräcklig</a:t>
            </a:r>
            <a:r>
              <a:rPr dirty="0" sz="1400" spc="-20">
                <a:latin typeface="Century"/>
                <a:cs typeface="Century"/>
              </a:rPr>
              <a:t> höjd </a:t>
            </a:r>
            <a:r>
              <a:rPr dirty="0" sz="1400" spc="-45">
                <a:latin typeface="Century"/>
                <a:cs typeface="Century"/>
              </a:rPr>
              <a:t>som</a:t>
            </a:r>
            <a:r>
              <a:rPr dirty="0" sz="1400" spc="-1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hindrar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att </a:t>
            </a:r>
            <a:r>
              <a:rPr dirty="0" sz="1400" spc="-25">
                <a:latin typeface="Century"/>
                <a:cs typeface="Century"/>
              </a:rPr>
              <a:t>	</a:t>
            </a:r>
            <a:r>
              <a:rPr dirty="0" sz="1400" spc="-40">
                <a:latin typeface="Century"/>
                <a:cs typeface="Century"/>
              </a:rPr>
              <a:t>passagerare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faller</a:t>
            </a:r>
            <a:r>
              <a:rPr dirty="0" sz="1400" spc="-25">
                <a:latin typeface="Century"/>
                <a:cs typeface="Century"/>
              </a:rPr>
              <a:t> av.</a:t>
            </a:r>
            <a:endParaRPr sz="1400">
              <a:latin typeface="Century"/>
              <a:cs typeface="Century"/>
            </a:endParaRPr>
          </a:p>
          <a:p>
            <a:pPr lvl="1" marL="1405255" indent="-17589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1405255" algn="l"/>
              </a:tabLst>
            </a:pPr>
            <a:r>
              <a:rPr dirty="0" sz="1400" spc="-60">
                <a:latin typeface="Century"/>
                <a:cs typeface="Century"/>
              </a:rPr>
              <a:t>Säten,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bänkar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eller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motsvarande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anordningar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är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fastsatta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på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ett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tillfredsställande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sätt.</a:t>
            </a:r>
            <a:endParaRPr sz="1400">
              <a:latin typeface="Century"/>
              <a:cs typeface="Century"/>
            </a:endParaRPr>
          </a:p>
          <a:p>
            <a:pPr lvl="1" marL="137795" marR="130810" indent="297815">
              <a:lnSpc>
                <a:spcPct val="115199"/>
              </a:lnSpc>
              <a:buAutoNum type="arabicPeriod"/>
              <a:tabLst>
                <a:tab pos="435609" algn="l"/>
              </a:tabLst>
            </a:pPr>
            <a:r>
              <a:rPr dirty="0" sz="1400" spc="-10">
                <a:latin typeface="Century"/>
                <a:cs typeface="Century"/>
              </a:rPr>
              <a:t>Det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finns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ett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tillförlitligt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kommunikationssystem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som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gör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att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en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utsedd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passagerare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direkt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80">
                <a:latin typeface="Century"/>
                <a:cs typeface="Century"/>
              </a:rPr>
              <a:t>kan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75">
                <a:latin typeface="Century"/>
                <a:cs typeface="Century"/>
              </a:rPr>
              <a:t>påkalla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förarens </a:t>
            </a:r>
            <a:r>
              <a:rPr dirty="0" sz="1400" spc="-60">
                <a:latin typeface="Century"/>
                <a:cs typeface="Century"/>
              </a:rPr>
              <a:t>uppmärksamhet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vid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tillbud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eller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olycka.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95">
                <a:latin typeface="Century"/>
                <a:cs typeface="Century"/>
              </a:rPr>
              <a:t>Om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mobiltelefon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75">
                <a:latin typeface="Century"/>
                <a:cs typeface="Century"/>
              </a:rPr>
              <a:t>används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ska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ett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75">
                <a:latin typeface="Century"/>
                <a:cs typeface="Century"/>
              </a:rPr>
              <a:t>samtal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mellan</a:t>
            </a:r>
            <a:r>
              <a:rPr dirty="0" sz="1400" spc="-20">
                <a:latin typeface="Century"/>
                <a:cs typeface="Century"/>
              </a:rPr>
              <a:t> förare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och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passage-</a:t>
            </a:r>
            <a:r>
              <a:rPr dirty="0" sz="1400" spc="-25">
                <a:latin typeface="Century"/>
                <a:cs typeface="Century"/>
              </a:rPr>
              <a:t>rare </a:t>
            </a:r>
            <a:r>
              <a:rPr dirty="0" sz="1400" spc="-20">
                <a:latin typeface="Century"/>
                <a:cs typeface="Century"/>
              </a:rPr>
              <a:t>vara</a:t>
            </a:r>
            <a:endParaRPr sz="1400">
              <a:latin typeface="Century"/>
              <a:cs typeface="Century"/>
            </a:endParaRPr>
          </a:p>
          <a:p>
            <a:pPr marL="3500120">
              <a:lnSpc>
                <a:spcPct val="100000"/>
              </a:lnSpc>
              <a:spcBef>
                <a:spcPts val="250"/>
              </a:spcBef>
            </a:pPr>
            <a:r>
              <a:rPr dirty="0" sz="1400" spc="-50">
                <a:latin typeface="Century"/>
                <a:cs typeface="Century"/>
              </a:rPr>
              <a:t>uppkopplat</a:t>
            </a:r>
            <a:r>
              <a:rPr dirty="0" sz="1400" spc="-45">
                <a:latin typeface="Century"/>
                <a:cs typeface="Century"/>
              </a:rPr>
              <a:t> under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hela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färden.</a:t>
            </a:r>
            <a:endParaRPr sz="1400">
              <a:latin typeface="Century"/>
              <a:cs typeface="Century"/>
            </a:endParaRPr>
          </a:p>
          <a:p>
            <a:pPr lvl="1" marL="307975" marR="124460" indent="-175895">
              <a:lnSpc>
                <a:spcPct val="115199"/>
              </a:lnSpc>
              <a:buAutoNum type="arabicPeriod" startAt="6"/>
              <a:tabLst>
                <a:tab pos="3617595" algn="l"/>
              </a:tabLst>
            </a:pPr>
            <a:r>
              <a:rPr dirty="0" sz="1400" spc="-20">
                <a:latin typeface="Century"/>
                <a:cs typeface="Century"/>
              </a:rPr>
              <a:t>Föraren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har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fyllt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85">
                <a:latin typeface="Century"/>
                <a:cs typeface="Century"/>
              </a:rPr>
              <a:t>21</a:t>
            </a:r>
            <a:r>
              <a:rPr dirty="0" sz="1400" spc="-35">
                <a:latin typeface="Century"/>
                <a:cs typeface="Century"/>
              </a:rPr>
              <a:t> år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och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har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sedan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minst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två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år </a:t>
            </a:r>
            <a:r>
              <a:rPr dirty="0" sz="1400" spc="-30">
                <a:latin typeface="Century"/>
                <a:cs typeface="Century"/>
              </a:rPr>
              <a:t>körkort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med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den</a:t>
            </a:r>
            <a:r>
              <a:rPr dirty="0" sz="1400" spc="-35">
                <a:latin typeface="Century"/>
                <a:cs typeface="Century"/>
              </a:rPr>
              <a:t> behörighet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som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enligt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körkortslagen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(1998:488) </a:t>
            </a:r>
            <a:r>
              <a:rPr dirty="0" sz="1400" spc="-10">
                <a:latin typeface="Century"/>
                <a:cs typeface="Century"/>
              </a:rPr>
              <a:t>	</a:t>
            </a:r>
            <a:r>
              <a:rPr dirty="0" sz="1400" spc="-55">
                <a:latin typeface="Century"/>
                <a:cs typeface="Century"/>
              </a:rPr>
              <a:t>krävs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för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att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köra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fordonet.</a:t>
            </a:r>
            <a:endParaRPr sz="1400">
              <a:latin typeface="Century"/>
              <a:cs typeface="Century"/>
            </a:endParaRPr>
          </a:p>
          <a:p>
            <a:pPr lvl="1" marL="375920" marR="192405" indent="-175895">
              <a:lnSpc>
                <a:spcPct val="115199"/>
              </a:lnSpc>
              <a:buAutoNum type="arabicPeriod" startAt="6"/>
              <a:tabLst>
                <a:tab pos="1978025" algn="l"/>
              </a:tabLst>
            </a:pPr>
            <a:r>
              <a:rPr dirty="0" sz="1400" spc="-50">
                <a:latin typeface="Century"/>
                <a:cs typeface="Century"/>
              </a:rPr>
              <a:t>Polismyndigheten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har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underrättats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om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färdväg</a:t>
            </a:r>
            <a:r>
              <a:rPr dirty="0" sz="1400" spc="-30">
                <a:latin typeface="Century"/>
                <a:cs typeface="Century"/>
              </a:rPr>
              <a:t> och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tidpunkt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85">
                <a:latin typeface="Century"/>
                <a:cs typeface="Century"/>
              </a:rPr>
              <a:t>innan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transporten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sker. </a:t>
            </a:r>
            <a:r>
              <a:rPr dirty="0" sz="1400" spc="-95">
                <a:latin typeface="Century"/>
                <a:cs typeface="Century"/>
              </a:rPr>
              <a:t>Om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färdväg</a:t>
            </a:r>
            <a:r>
              <a:rPr dirty="0" sz="1400" spc="-30">
                <a:latin typeface="Century"/>
                <a:cs typeface="Century"/>
              </a:rPr>
              <a:t> och </a:t>
            </a:r>
            <a:r>
              <a:rPr dirty="0" sz="1400" spc="-60">
                <a:latin typeface="Century"/>
                <a:cs typeface="Century"/>
              </a:rPr>
              <a:t>tidpunkt</a:t>
            </a:r>
            <a:r>
              <a:rPr dirty="0" sz="1400" spc="-25">
                <a:latin typeface="Century"/>
                <a:cs typeface="Century"/>
              </a:rPr>
              <a:t> är </a:t>
            </a:r>
            <a:r>
              <a:rPr dirty="0" sz="1400" spc="-25">
                <a:latin typeface="Century"/>
                <a:cs typeface="Century"/>
              </a:rPr>
              <a:t>	</a:t>
            </a:r>
            <a:r>
              <a:rPr dirty="0" sz="1400" spc="-50">
                <a:latin typeface="Century"/>
                <a:cs typeface="Century"/>
              </a:rPr>
              <a:t>gemensam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för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flera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fordon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ska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underrättelsen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om</a:t>
            </a:r>
            <a:r>
              <a:rPr dirty="0" sz="1400" spc="-3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möjligt</a:t>
            </a:r>
            <a:r>
              <a:rPr dirty="0" sz="1400" spc="-4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samordnas.</a:t>
            </a:r>
            <a:endParaRPr sz="1400">
              <a:latin typeface="Century"/>
              <a:cs typeface="Century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626510" y="8031696"/>
            <a:ext cx="8887460" cy="100838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dirty="0" sz="1400" spc="-70">
                <a:latin typeface="Century"/>
                <a:cs typeface="Century"/>
              </a:rPr>
              <a:t>Allmänna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råd</a:t>
            </a:r>
            <a:endParaRPr sz="1400">
              <a:latin typeface="Century"/>
              <a:cs typeface="Century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dirty="0" sz="1400" spc="-20">
                <a:latin typeface="Century"/>
                <a:cs typeface="Century"/>
              </a:rPr>
              <a:t>Höjden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på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skyddsräcke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eller </a:t>
            </a:r>
            <a:r>
              <a:rPr dirty="0" sz="1400" spc="-55">
                <a:latin typeface="Century"/>
                <a:cs typeface="Century"/>
              </a:rPr>
              <a:t>motsvarande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anordning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bör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anses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vara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tillräcklig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om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den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5">
                <a:latin typeface="Century"/>
                <a:cs typeface="Century"/>
              </a:rPr>
              <a:t>är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minst</a:t>
            </a:r>
            <a:r>
              <a:rPr dirty="0" sz="1400" spc="-30">
                <a:latin typeface="Century"/>
                <a:cs typeface="Century"/>
              </a:rPr>
              <a:t> </a:t>
            </a:r>
            <a:r>
              <a:rPr dirty="0" sz="1400" spc="-90">
                <a:latin typeface="Century"/>
                <a:cs typeface="Century"/>
              </a:rPr>
              <a:t>110</a:t>
            </a:r>
            <a:r>
              <a:rPr dirty="0" sz="1400" spc="-25">
                <a:latin typeface="Century"/>
                <a:cs typeface="Century"/>
              </a:rPr>
              <a:t> cm.</a:t>
            </a:r>
            <a:endParaRPr sz="1400">
              <a:latin typeface="Century"/>
              <a:cs typeface="Century"/>
            </a:endParaRPr>
          </a:p>
          <a:p>
            <a:pPr algn="ctr" marL="12700" marR="5080">
              <a:lnSpc>
                <a:spcPct val="115199"/>
              </a:lnSpc>
            </a:pPr>
            <a:r>
              <a:rPr dirty="0" sz="1400" spc="-35">
                <a:latin typeface="Century"/>
                <a:cs typeface="Century"/>
              </a:rPr>
              <a:t>Färdvägen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>
                <a:latin typeface="Century"/>
                <a:cs typeface="Century"/>
              </a:rPr>
              <a:t>bör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planeras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med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hänsyn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till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0">
                <a:latin typeface="Century"/>
                <a:cs typeface="Century"/>
              </a:rPr>
              <a:t>strömförande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ledningar,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viadukter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och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5">
                <a:latin typeface="Century"/>
                <a:cs typeface="Century"/>
              </a:rPr>
              <a:t>andra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5">
                <a:latin typeface="Century"/>
                <a:cs typeface="Century"/>
              </a:rPr>
              <a:t>hinder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höjdled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samt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till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25">
                <a:latin typeface="Century"/>
                <a:cs typeface="Century"/>
              </a:rPr>
              <a:t>att </a:t>
            </a:r>
            <a:r>
              <a:rPr dirty="0" sz="1400" spc="-50">
                <a:latin typeface="Century"/>
                <a:cs typeface="Century"/>
              </a:rPr>
              <a:t>framkomligheten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i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övrigt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30">
                <a:latin typeface="Century"/>
                <a:cs typeface="Century"/>
              </a:rPr>
              <a:t>behöver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vara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tillräcklig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45">
                <a:latin typeface="Century"/>
                <a:cs typeface="Century"/>
              </a:rPr>
              <a:t>med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70">
                <a:latin typeface="Century"/>
                <a:cs typeface="Century"/>
              </a:rPr>
              <a:t>hänsyn</a:t>
            </a:r>
            <a:r>
              <a:rPr dirty="0" sz="1400" spc="-25">
                <a:latin typeface="Century"/>
                <a:cs typeface="Century"/>
              </a:rPr>
              <a:t> </a:t>
            </a:r>
            <a:r>
              <a:rPr dirty="0" sz="1400" spc="-60">
                <a:latin typeface="Century"/>
                <a:cs typeface="Century"/>
              </a:rPr>
              <a:t>till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50">
                <a:latin typeface="Century"/>
                <a:cs typeface="Century"/>
              </a:rPr>
              <a:t>vägens</a:t>
            </a:r>
            <a:r>
              <a:rPr dirty="0" sz="1400" spc="-20">
                <a:latin typeface="Century"/>
                <a:cs typeface="Century"/>
              </a:rPr>
              <a:t> </a:t>
            </a:r>
            <a:r>
              <a:rPr dirty="0" sz="1400" spc="-10">
                <a:latin typeface="Century"/>
                <a:cs typeface="Century"/>
              </a:rPr>
              <a:t>utformning.</a:t>
            </a:r>
            <a:endParaRPr sz="1400">
              <a:latin typeface="Century"/>
              <a:cs typeface="Century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5064306"/>
            <a:ext cx="7858125" cy="5221605"/>
            <a:chOff x="0" y="5064306"/>
            <a:chExt cx="7858125" cy="522160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4429" y="5114886"/>
              <a:ext cx="2362199" cy="343852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729" y="7199701"/>
              <a:ext cx="7664946" cy="30860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064306"/>
              <a:ext cx="1459045" cy="343852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3330" y="8409926"/>
              <a:ext cx="1433381" cy="23288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73689" y="7931237"/>
              <a:ext cx="2820670" cy="370205"/>
            </a:xfrm>
            <a:custGeom>
              <a:avLst/>
              <a:gdLst/>
              <a:ahLst/>
              <a:cxnLst/>
              <a:rect l="l" t="t" r="r" b="b"/>
              <a:pathLst>
                <a:path w="2820670" h="370204">
                  <a:moveTo>
                    <a:pt x="2820188" y="370208"/>
                  </a:moveTo>
                  <a:lnTo>
                    <a:pt x="0" y="370208"/>
                  </a:lnTo>
                  <a:lnTo>
                    <a:pt x="89238" y="185104"/>
                  </a:lnTo>
                  <a:lnTo>
                    <a:pt x="0" y="0"/>
                  </a:lnTo>
                  <a:lnTo>
                    <a:pt x="2820188" y="0"/>
                  </a:lnTo>
                  <a:lnTo>
                    <a:pt x="2730949" y="185104"/>
                  </a:lnTo>
                  <a:lnTo>
                    <a:pt x="2820188" y="370208"/>
                  </a:lnTo>
                  <a:close/>
                </a:path>
              </a:pathLst>
            </a:custGeom>
            <a:solidFill>
              <a:srgbClr val="F6D9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65124" y="8596464"/>
              <a:ext cx="2202180" cy="458470"/>
            </a:xfrm>
            <a:custGeom>
              <a:avLst/>
              <a:gdLst/>
              <a:ahLst/>
              <a:cxnLst/>
              <a:rect l="l" t="t" r="r" b="b"/>
              <a:pathLst>
                <a:path w="2202180" h="458470">
                  <a:moveTo>
                    <a:pt x="286626" y="68580"/>
                  </a:moveTo>
                  <a:lnTo>
                    <a:pt x="238506" y="62725"/>
                  </a:lnTo>
                  <a:lnTo>
                    <a:pt x="190500" y="56438"/>
                  </a:lnTo>
                  <a:lnTo>
                    <a:pt x="142608" y="49669"/>
                  </a:lnTo>
                  <a:lnTo>
                    <a:pt x="94894" y="42379"/>
                  </a:lnTo>
                  <a:lnTo>
                    <a:pt x="47345" y="34493"/>
                  </a:lnTo>
                  <a:lnTo>
                    <a:pt x="0" y="25946"/>
                  </a:lnTo>
                  <a:lnTo>
                    <a:pt x="9525" y="72732"/>
                  </a:lnTo>
                  <a:lnTo>
                    <a:pt x="19418" y="119634"/>
                  </a:lnTo>
                  <a:lnTo>
                    <a:pt x="29730" y="166560"/>
                  </a:lnTo>
                  <a:lnTo>
                    <a:pt x="40474" y="213461"/>
                  </a:lnTo>
                  <a:lnTo>
                    <a:pt x="51612" y="260134"/>
                  </a:lnTo>
                  <a:lnTo>
                    <a:pt x="63106" y="306908"/>
                  </a:lnTo>
                  <a:lnTo>
                    <a:pt x="74968" y="353720"/>
                  </a:lnTo>
                  <a:lnTo>
                    <a:pt x="87160" y="400570"/>
                  </a:lnTo>
                  <a:lnTo>
                    <a:pt x="113322" y="359625"/>
                  </a:lnTo>
                  <a:lnTo>
                    <a:pt x="139128" y="318350"/>
                  </a:lnTo>
                  <a:lnTo>
                    <a:pt x="164553" y="276898"/>
                  </a:lnTo>
                  <a:lnTo>
                    <a:pt x="202006" y="214744"/>
                  </a:lnTo>
                  <a:lnTo>
                    <a:pt x="238760" y="152463"/>
                  </a:lnTo>
                  <a:lnTo>
                    <a:pt x="286626" y="68580"/>
                  </a:lnTo>
                  <a:close/>
                </a:path>
                <a:path w="2202180" h="458470">
                  <a:moveTo>
                    <a:pt x="1242250" y="98285"/>
                  </a:moveTo>
                  <a:lnTo>
                    <a:pt x="1193190" y="100241"/>
                  </a:lnTo>
                  <a:lnTo>
                    <a:pt x="1144143" y="101841"/>
                  </a:lnTo>
                  <a:lnTo>
                    <a:pt x="1095108" y="103098"/>
                  </a:lnTo>
                  <a:lnTo>
                    <a:pt x="1046086" y="104013"/>
                  </a:lnTo>
                  <a:lnTo>
                    <a:pt x="997089" y="104584"/>
                  </a:lnTo>
                  <a:lnTo>
                    <a:pt x="948118" y="104800"/>
                  </a:lnTo>
                  <a:lnTo>
                    <a:pt x="984542" y="193725"/>
                  </a:lnTo>
                  <a:lnTo>
                    <a:pt x="1022045" y="281952"/>
                  </a:lnTo>
                  <a:lnTo>
                    <a:pt x="1041120" y="326059"/>
                  </a:lnTo>
                  <a:lnTo>
                    <a:pt x="1060450" y="370154"/>
                  </a:lnTo>
                  <a:lnTo>
                    <a:pt x="1080020" y="414248"/>
                  </a:lnTo>
                  <a:lnTo>
                    <a:pt x="1099820" y="458304"/>
                  </a:lnTo>
                  <a:lnTo>
                    <a:pt x="1136840" y="368884"/>
                  </a:lnTo>
                  <a:lnTo>
                    <a:pt x="1172857" y="278688"/>
                  </a:lnTo>
                  <a:lnTo>
                    <a:pt x="1207998" y="188455"/>
                  </a:lnTo>
                  <a:lnTo>
                    <a:pt x="1225245" y="143370"/>
                  </a:lnTo>
                  <a:lnTo>
                    <a:pt x="1242250" y="98285"/>
                  </a:lnTo>
                  <a:close/>
                </a:path>
                <a:path w="2202180" h="458470">
                  <a:moveTo>
                    <a:pt x="2201710" y="0"/>
                  </a:moveTo>
                  <a:lnTo>
                    <a:pt x="2128545" y="11328"/>
                  </a:lnTo>
                  <a:lnTo>
                    <a:pt x="2055241" y="21704"/>
                  </a:lnTo>
                  <a:lnTo>
                    <a:pt x="1963547" y="34671"/>
                  </a:lnTo>
                  <a:lnTo>
                    <a:pt x="1908467" y="41351"/>
                  </a:lnTo>
                  <a:lnTo>
                    <a:pt x="1955812" y="125107"/>
                  </a:lnTo>
                  <a:lnTo>
                    <a:pt x="1979752" y="166890"/>
                  </a:lnTo>
                  <a:lnTo>
                    <a:pt x="2028037" y="249859"/>
                  </a:lnTo>
                  <a:lnTo>
                    <a:pt x="2077008" y="332600"/>
                  </a:lnTo>
                  <a:lnTo>
                    <a:pt x="2101723" y="373926"/>
                  </a:lnTo>
                  <a:lnTo>
                    <a:pt x="2127808" y="280479"/>
                  </a:lnTo>
                  <a:lnTo>
                    <a:pt x="2153158" y="187223"/>
                  </a:lnTo>
                  <a:lnTo>
                    <a:pt x="2177808" y="93827"/>
                  </a:lnTo>
                  <a:lnTo>
                    <a:pt x="2189848" y="46990"/>
                  </a:lnTo>
                  <a:lnTo>
                    <a:pt x="2201710" y="0"/>
                  </a:lnTo>
                  <a:close/>
                </a:path>
              </a:pathLst>
            </a:custGeom>
            <a:solidFill>
              <a:srgbClr val="1B5B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17825" y="8505860"/>
              <a:ext cx="3126105" cy="541655"/>
            </a:xfrm>
            <a:custGeom>
              <a:avLst/>
              <a:gdLst/>
              <a:ahLst/>
              <a:cxnLst/>
              <a:rect l="l" t="t" r="r" b="b"/>
              <a:pathLst>
                <a:path w="3126104" h="541654">
                  <a:moveTo>
                    <a:pt x="29412" y="383004"/>
                  </a:moveTo>
                  <a:lnTo>
                    <a:pt x="23315" y="334926"/>
                  </a:lnTo>
                  <a:lnTo>
                    <a:pt x="17793" y="286855"/>
                  </a:lnTo>
                  <a:lnTo>
                    <a:pt x="12906" y="238817"/>
                  </a:lnTo>
                  <a:lnTo>
                    <a:pt x="8710" y="190836"/>
                  </a:lnTo>
                  <a:lnTo>
                    <a:pt x="5263" y="142938"/>
                  </a:lnTo>
                  <a:lnTo>
                    <a:pt x="2624" y="95149"/>
                  </a:lnTo>
                  <a:lnTo>
                    <a:pt x="850" y="47495"/>
                  </a:lnTo>
                  <a:lnTo>
                    <a:pt x="0" y="0"/>
                  </a:lnTo>
                  <a:lnTo>
                    <a:pt x="32237" y="11467"/>
                  </a:lnTo>
                  <a:lnTo>
                    <a:pt x="65068" y="22463"/>
                  </a:lnTo>
                  <a:lnTo>
                    <a:pt x="132060" y="42928"/>
                  </a:lnTo>
                  <a:lnTo>
                    <a:pt x="200262" y="61815"/>
                  </a:lnTo>
                  <a:lnTo>
                    <a:pt x="269352" y="79146"/>
                  </a:lnTo>
                  <a:lnTo>
                    <a:pt x="241109" y="117958"/>
                  </a:lnTo>
                  <a:lnTo>
                    <a:pt x="212402" y="156587"/>
                  </a:lnTo>
                  <a:lnTo>
                    <a:pt x="183215" y="195004"/>
                  </a:lnTo>
                  <a:lnTo>
                    <a:pt x="153528" y="233185"/>
                  </a:lnTo>
                  <a:lnTo>
                    <a:pt x="123322" y="271102"/>
                  </a:lnTo>
                  <a:lnTo>
                    <a:pt x="92580" y="308728"/>
                  </a:lnTo>
                  <a:lnTo>
                    <a:pt x="61283" y="346038"/>
                  </a:lnTo>
                  <a:lnTo>
                    <a:pt x="29412" y="383004"/>
                  </a:lnTo>
                  <a:close/>
                </a:path>
                <a:path w="3126104" h="541654">
                  <a:moveTo>
                    <a:pt x="1041189" y="541397"/>
                  </a:moveTo>
                  <a:lnTo>
                    <a:pt x="1024738" y="496172"/>
                  </a:lnTo>
                  <a:lnTo>
                    <a:pt x="1008556" y="450716"/>
                  </a:lnTo>
                  <a:lnTo>
                    <a:pt x="992651" y="405130"/>
                  </a:lnTo>
                  <a:lnTo>
                    <a:pt x="977033" y="359517"/>
                  </a:lnTo>
                  <a:lnTo>
                    <a:pt x="961695" y="313940"/>
                  </a:lnTo>
                  <a:lnTo>
                    <a:pt x="946634" y="268392"/>
                  </a:lnTo>
                  <a:lnTo>
                    <a:pt x="931869" y="222861"/>
                  </a:lnTo>
                  <a:lnTo>
                    <a:pt x="917418" y="177340"/>
                  </a:lnTo>
                  <a:lnTo>
                    <a:pt x="1063322" y="186728"/>
                  </a:lnTo>
                  <a:lnTo>
                    <a:pt x="1160838" y="191168"/>
                  </a:lnTo>
                  <a:lnTo>
                    <a:pt x="1209670" y="192637"/>
                  </a:lnTo>
                  <a:lnTo>
                    <a:pt x="1189553" y="236616"/>
                  </a:lnTo>
                  <a:lnTo>
                    <a:pt x="1169173" y="280424"/>
                  </a:lnTo>
                  <a:lnTo>
                    <a:pt x="1148528" y="324090"/>
                  </a:lnTo>
                  <a:lnTo>
                    <a:pt x="1127613" y="367646"/>
                  </a:lnTo>
                  <a:lnTo>
                    <a:pt x="1106425" y="411124"/>
                  </a:lnTo>
                  <a:lnTo>
                    <a:pt x="1084961" y="454554"/>
                  </a:lnTo>
                  <a:lnTo>
                    <a:pt x="1063216" y="497968"/>
                  </a:lnTo>
                  <a:lnTo>
                    <a:pt x="1041189" y="541397"/>
                  </a:lnTo>
                  <a:close/>
                </a:path>
                <a:path w="3126104" h="541654">
                  <a:moveTo>
                    <a:pt x="2050103" y="521462"/>
                  </a:moveTo>
                  <a:lnTo>
                    <a:pt x="2027594" y="478664"/>
                  </a:lnTo>
                  <a:lnTo>
                    <a:pt x="2005294" y="435891"/>
                  </a:lnTo>
                  <a:lnTo>
                    <a:pt x="1983201" y="393123"/>
                  </a:lnTo>
                  <a:lnTo>
                    <a:pt x="1961309" y="350339"/>
                  </a:lnTo>
                  <a:lnTo>
                    <a:pt x="1939617" y="307518"/>
                  </a:lnTo>
                  <a:lnTo>
                    <a:pt x="1918120" y="264638"/>
                  </a:lnTo>
                  <a:lnTo>
                    <a:pt x="1896816" y="221680"/>
                  </a:lnTo>
                  <a:lnTo>
                    <a:pt x="1875699" y="178623"/>
                  </a:lnTo>
                  <a:lnTo>
                    <a:pt x="2071886" y="162877"/>
                  </a:lnTo>
                  <a:lnTo>
                    <a:pt x="2169925" y="153162"/>
                  </a:lnTo>
                  <a:lnTo>
                    <a:pt x="2155619" y="199273"/>
                  </a:lnTo>
                  <a:lnTo>
                    <a:pt x="2141129" y="245385"/>
                  </a:lnTo>
                  <a:lnTo>
                    <a:pt x="2126454" y="291497"/>
                  </a:lnTo>
                  <a:lnTo>
                    <a:pt x="2111593" y="337608"/>
                  </a:lnTo>
                  <a:lnTo>
                    <a:pt x="2081292" y="429881"/>
                  </a:lnTo>
                  <a:lnTo>
                    <a:pt x="2050103" y="521462"/>
                  </a:lnTo>
                  <a:close/>
                </a:path>
                <a:path w="3126104" h="541654">
                  <a:moveTo>
                    <a:pt x="3043422" y="382807"/>
                  </a:moveTo>
                  <a:lnTo>
                    <a:pt x="2990198" y="302224"/>
                  </a:lnTo>
                  <a:lnTo>
                    <a:pt x="2937566" y="221540"/>
                  </a:lnTo>
                  <a:lnTo>
                    <a:pt x="2885526" y="140763"/>
                  </a:lnTo>
                  <a:lnTo>
                    <a:pt x="2834079" y="59903"/>
                  </a:lnTo>
                  <a:lnTo>
                    <a:pt x="3016502" y="26266"/>
                  </a:lnTo>
                  <a:lnTo>
                    <a:pt x="3125541" y="4145"/>
                  </a:lnTo>
                  <a:lnTo>
                    <a:pt x="3115842" y="51457"/>
                  </a:lnTo>
                  <a:lnTo>
                    <a:pt x="3105986" y="98798"/>
                  </a:lnTo>
                  <a:lnTo>
                    <a:pt x="3095963" y="146157"/>
                  </a:lnTo>
                  <a:lnTo>
                    <a:pt x="3085764" y="193525"/>
                  </a:lnTo>
                  <a:lnTo>
                    <a:pt x="3075415" y="240975"/>
                  </a:lnTo>
                  <a:lnTo>
                    <a:pt x="3064926" y="288388"/>
                  </a:lnTo>
                  <a:lnTo>
                    <a:pt x="3054271" y="335690"/>
                  </a:lnTo>
                  <a:lnTo>
                    <a:pt x="3043422" y="382807"/>
                  </a:lnTo>
                  <a:close/>
                </a:path>
              </a:pathLst>
            </a:custGeom>
            <a:solidFill>
              <a:srgbClr val="FECF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22580" y="8515828"/>
              <a:ext cx="3324225" cy="238760"/>
            </a:xfrm>
            <a:custGeom>
              <a:avLst/>
              <a:gdLst/>
              <a:ahLst/>
              <a:cxnLst/>
              <a:rect l="l" t="t" r="r" b="b"/>
              <a:pathLst>
                <a:path w="3324225" h="238759">
                  <a:moveTo>
                    <a:pt x="441979" y="142239"/>
                  </a:moveTo>
                  <a:lnTo>
                    <a:pt x="406043" y="134619"/>
                  </a:lnTo>
                  <a:lnTo>
                    <a:pt x="371162" y="125729"/>
                  </a:lnTo>
                  <a:lnTo>
                    <a:pt x="337243" y="118109"/>
                  </a:lnTo>
                  <a:lnTo>
                    <a:pt x="304194" y="109219"/>
                  </a:lnTo>
                  <a:lnTo>
                    <a:pt x="303503" y="109219"/>
                  </a:lnTo>
                  <a:lnTo>
                    <a:pt x="293984" y="107949"/>
                  </a:lnTo>
                  <a:lnTo>
                    <a:pt x="267280" y="100329"/>
                  </a:lnTo>
                  <a:lnTo>
                    <a:pt x="266095" y="100329"/>
                  </a:lnTo>
                  <a:lnTo>
                    <a:pt x="264911" y="99059"/>
                  </a:lnTo>
                  <a:lnTo>
                    <a:pt x="263628" y="99059"/>
                  </a:lnTo>
                  <a:lnTo>
                    <a:pt x="251192" y="95249"/>
                  </a:lnTo>
                  <a:lnTo>
                    <a:pt x="245171" y="93979"/>
                  </a:lnTo>
                  <a:lnTo>
                    <a:pt x="241519" y="92709"/>
                  </a:lnTo>
                  <a:lnTo>
                    <a:pt x="237966" y="92709"/>
                  </a:lnTo>
                  <a:lnTo>
                    <a:pt x="234314" y="91439"/>
                  </a:lnTo>
                  <a:lnTo>
                    <a:pt x="220397" y="87629"/>
                  </a:lnTo>
                  <a:lnTo>
                    <a:pt x="217634" y="86359"/>
                  </a:lnTo>
                  <a:lnTo>
                    <a:pt x="214771" y="85089"/>
                  </a:lnTo>
                  <a:lnTo>
                    <a:pt x="210823" y="85089"/>
                  </a:lnTo>
                  <a:lnTo>
                    <a:pt x="209738" y="83819"/>
                  </a:lnTo>
                  <a:lnTo>
                    <a:pt x="206974" y="83819"/>
                  </a:lnTo>
                  <a:lnTo>
                    <a:pt x="206184" y="82549"/>
                  </a:lnTo>
                  <a:lnTo>
                    <a:pt x="191028" y="78739"/>
                  </a:lnTo>
                  <a:lnTo>
                    <a:pt x="176056" y="73659"/>
                  </a:lnTo>
                  <a:lnTo>
                    <a:pt x="161270" y="69849"/>
                  </a:lnTo>
                  <a:lnTo>
                    <a:pt x="146668" y="64769"/>
                  </a:lnTo>
                  <a:lnTo>
                    <a:pt x="133146" y="60959"/>
                  </a:lnTo>
                  <a:lnTo>
                    <a:pt x="130383" y="59689"/>
                  </a:lnTo>
                  <a:lnTo>
                    <a:pt x="127520" y="58419"/>
                  </a:lnTo>
                  <a:lnTo>
                    <a:pt x="124757" y="57149"/>
                  </a:lnTo>
                  <a:lnTo>
                    <a:pt x="122585" y="57149"/>
                  </a:lnTo>
                  <a:lnTo>
                    <a:pt x="100674" y="49529"/>
                  </a:lnTo>
                  <a:lnTo>
                    <a:pt x="83361" y="43179"/>
                  </a:lnTo>
                  <a:lnTo>
                    <a:pt x="71187" y="39369"/>
                  </a:lnTo>
                  <a:lnTo>
                    <a:pt x="59050" y="34289"/>
                  </a:lnTo>
                  <a:lnTo>
                    <a:pt x="47080" y="30479"/>
                  </a:lnTo>
                  <a:lnTo>
                    <a:pt x="41454" y="27939"/>
                  </a:lnTo>
                  <a:lnTo>
                    <a:pt x="30498" y="22859"/>
                  </a:lnTo>
                  <a:lnTo>
                    <a:pt x="0" y="10159"/>
                  </a:lnTo>
                  <a:lnTo>
                    <a:pt x="4836" y="0"/>
                  </a:lnTo>
                  <a:lnTo>
                    <a:pt x="34939" y="12699"/>
                  </a:lnTo>
                  <a:lnTo>
                    <a:pt x="40269" y="13969"/>
                  </a:lnTo>
                  <a:lnTo>
                    <a:pt x="45698" y="16509"/>
                  </a:lnTo>
                  <a:lnTo>
                    <a:pt x="51324" y="19049"/>
                  </a:lnTo>
                  <a:lnTo>
                    <a:pt x="63220" y="22859"/>
                  </a:lnTo>
                  <a:lnTo>
                    <a:pt x="75283" y="27939"/>
                  </a:lnTo>
                  <a:lnTo>
                    <a:pt x="87383" y="31749"/>
                  </a:lnTo>
                  <a:lnTo>
                    <a:pt x="99391" y="36829"/>
                  </a:lnTo>
                  <a:lnTo>
                    <a:pt x="104523" y="38099"/>
                  </a:lnTo>
                  <a:lnTo>
                    <a:pt x="112320" y="40639"/>
                  </a:lnTo>
                  <a:lnTo>
                    <a:pt x="133640" y="48259"/>
                  </a:lnTo>
                  <a:lnTo>
                    <a:pt x="141042" y="50799"/>
                  </a:lnTo>
                  <a:lnTo>
                    <a:pt x="145681" y="52069"/>
                  </a:lnTo>
                  <a:lnTo>
                    <a:pt x="164723" y="58419"/>
                  </a:lnTo>
                  <a:lnTo>
                    <a:pt x="179375" y="62229"/>
                  </a:lnTo>
                  <a:lnTo>
                    <a:pt x="194305" y="67309"/>
                  </a:lnTo>
                  <a:lnTo>
                    <a:pt x="210231" y="72389"/>
                  </a:lnTo>
                  <a:lnTo>
                    <a:pt x="210823" y="72389"/>
                  </a:lnTo>
                  <a:lnTo>
                    <a:pt x="215462" y="73659"/>
                  </a:lnTo>
                  <a:lnTo>
                    <a:pt x="219608" y="74929"/>
                  </a:lnTo>
                  <a:lnTo>
                    <a:pt x="223556" y="76199"/>
                  </a:lnTo>
                  <a:lnTo>
                    <a:pt x="232537" y="78739"/>
                  </a:lnTo>
                  <a:lnTo>
                    <a:pt x="240729" y="81279"/>
                  </a:lnTo>
                  <a:lnTo>
                    <a:pt x="244381" y="81279"/>
                  </a:lnTo>
                  <a:lnTo>
                    <a:pt x="248033" y="82549"/>
                  </a:lnTo>
                  <a:lnTo>
                    <a:pt x="254153" y="85089"/>
                  </a:lnTo>
                  <a:lnTo>
                    <a:pt x="266392" y="87629"/>
                  </a:lnTo>
                  <a:lnTo>
                    <a:pt x="267576" y="87629"/>
                  </a:lnTo>
                  <a:lnTo>
                    <a:pt x="268760" y="88899"/>
                  </a:lnTo>
                  <a:lnTo>
                    <a:pt x="311223" y="99059"/>
                  </a:lnTo>
                  <a:lnTo>
                    <a:pt x="353889" y="110489"/>
                  </a:lnTo>
                  <a:lnTo>
                    <a:pt x="444052" y="130809"/>
                  </a:lnTo>
                  <a:lnTo>
                    <a:pt x="471946" y="135889"/>
                  </a:lnTo>
                  <a:lnTo>
                    <a:pt x="443164" y="135889"/>
                  </a:lnTo>
                  <a:lnTo>
                    <a:pt x="441979" y="142239"/>
                  </a:lnTo>
                  <a:close/>
                </a:path>
                <a:path w="3324225" h="238759">
                  <a:moveTo>
                    <a:pt x="1978875" y="222249"/>
                  </a:moveTo>
                  <a:lnTo>
                    <a:pt x="1880338" y="222249"/>
                  </a:lnTo>
                  <a:lnTo>
                    <a:pt x="1880042" y="215899"/>
                  </a:lnTo>
                  <a:lnTo>
                    <a:pt x="1916412" y="214629"/>
                  </a:lnTo>
                  <a:lnTo>
                    <a:pt x="2024243" y="207009"/>
                  </a:lnTo>
                  <a:lnTo>
                    <a:pt x="2024835" y="207009"/>
                  </a:lnTo>
                  <a:lnTo>
                    <a:pt x="2066058" y="203199"/>
                  </a:lnTo>
                  <a:lnTo>
                    <a:pt x="2089765" y="201929"/>
                  </a:lnTo>
                  <a:lnTo>
                    <a:pt x="2119884" y="199389"/>
                  </a:lnTo>
                  <a:lnTo>
                    <a:pt x="2172576" y="194309"/>
                  </a:lnTo>
                  <a:lnTo>
                    <a:pt x="2223506" y="190499"/>
                  </a:lnTo>
                  <a:lnTo>
                    <a:pt x="2318905" y="180339"/>
                  </a:lnTo>
                  <a:lnTo>
                    <a:pt x="2528108" y="154939"/>
                  </a:lnTo>
                  <a:lnTo>
                    <a:pt x="2723732" y="126999"/>
                  </a:lnTo>
                  <a:lnTo>
                    <a:pt x="2903761" y="97789"/>
                  </a:lnTo>
                  <a:lnTo>
                    <a:pt x="3067505" y="67309"/>
                  </a:lnTo>
                  <a:lnTo>
                    <a:pt x="3091193" y="63499"/>
                  </a:lnTo>
                  <a:lnTo>
                    <a:pt x="3166205" y="48259"/>
                  </a:lnTo>
                  <a:lnTo>
                    <a:pt x="3170351" y="46989"/>
                  </a:lnTo>
                  <a:lnTo>
                    <a:pt x="3174496" y="46989"/>
                  </a:lnTo>
                  <a:lnTo>
                    <a:pt x="3178642" y="45719"/>
                  </a:lnTo>
                  <a:lnTo>
                    <a:pt x="3178839" y="45719"/>
                  </a:lnTo>
                  <a:lnTo>
                    <a:pt x="3236579" y="34289"/>
                  </a:lnTo>
                  <a:lnTo>
                    <a:pt x="3279229" y="25399"/>
                  </a:lnTo>
                  <a:lnTo>
                    <a:pt x="3300578" y="21589"/>
                  </a:lnTo>
                  <a:lnTo>
                    <a:pt x="3321954" y="16509"/>
                  </a:lnTo>
                  <a:lnTo>
                    <a:pt x="3324224" y="27939"/>
                  </a:lnTo>
                  <a:lnTo>
                    <a:pt x="3302905" y="33019"/>
                  </a:lnTo>
                  <a:lnTo>
                    <a:pt x="3203946" y="52069"/>
                  </a:lnTo>
                  <a:lnTo>
                    <a:pt x="3168574" y="59689"/>
                  </a:lnTo>
                  <a:lnTo>
                    <a:pt x="3093660" y="74929"/>
                  </a:lnTo>
                  <a:lnTo>
                    <a:pt x="3090897" y="74929"/>
                  </a:lnTo>
                  <a:lnTo>
                    <a:pt x="3088232" y="76199"/>
                  </a:lnTo>
                  <a:lnTo>
                    <a:pt x="3085468" y="76199"/>
                  </a:lnTo>
                  <a:lnTo>
                    <a:pt x="3047161" y="83819"/>
                  </a:lnTo>
                  <a:lnTo>
                    <a:pt x="2906031" y="109219"/>
                  </a:lnTo>
                  <a:lnTo>
                    <a:pt x="2702413" y="142239"/>
                  </a:lnTo>
                  <a:lnTo>
                    <a:pt x="2701722" y="142239"/>
                  </a:lnTo>
                  <a:lnTo>
                    <a:pt x="2689088" y="143509"/>
                  </a:lnTo>
                  <a:lnTo>
                    <a:pt x="2658303" y="148589"/>
                  </a:lnTo>
                  <a:lnTo>
                    <a:pt x="2616149" y="153669"/>
                  </a:lnTo>
                  <a:lnTo>
                    <a:pt x="2605489" y="156209"/>
                  </a:lnTo>
                  <a:lnTo>
                    <a:pt x="2530082" y="166369"/>
                  </a:lnTo>
                  <a:lnTo>
                    <a:pt x="2509158" y="168909"/>
                  </a:lnTo>
                  <a:lnTo>
                    <a:pt x="2508072" y="168909"/>
                  </a:lnTo>
                  <a:lnTo>
                    <a:pt x="2483127" y="172719"/>
                  </a:lnTo>
                  <a:lnTo>
                    <a:pt x="2433731" y="177799"/>
                  </a:lnTo>
                  <a:lnTo>
                    <a:pt x="2417425" y="180339"/>
                  </a:lnTo>
                  <a:lnTo>
                    <a:pt x="2363772" y="180339"/>
                  </a:lnTo>
                  <a:lnTo>
                    <a:pt x="2364463" y="186689"/>
                  </a:lnTo>
                  <a:lnTo>
                    <a:pt x="2145732" y="209549"/>
                  </a:lnTo>
                  <a:lnTo>
                    <a:pt x="2121167" y="210819"/>
                  </a:lnTo>
                  <a:lnTo>
                    <a:pt x="1978875" y="222249"/>
                  </a:lnTo>
                  <a:close/>
                </a:path>
                <a:path w="3324225" h="238759">
                  <a:moveTo>
                    <a:pt x="1736038" y="234949"/>
                  </a:moveTo>
                  <a:lnTo>
                    <a:pt x="1252111" y="234949"/>
                  </a:lnTo>
                  <a:lnTo>
                    <a:pt x="1162422" y="231139"/>
                  </a:lnTo>
                  <a:lnTo>
                    <a:pt x="1128131" y="228599"/>
                  </a:lnTo>
                  <a:lnTo>
                    <a:pt x="1093748" y="227329"/>
                  </a:lnTo>
                  <a:lnTo>
                    <a:pt x="1022972" y="222249"/>
                  </a:lnTo>
                  <a:lnTo>
                    <a:pt x="986854" y="218439"/>
                  </a:lnTo>
                  <a:lnTo>
                    <a:pt x="951032" y="215899"/>
                  </a:lnTo>
                  <a:lnTo>
                    <a:pt x="915543" y="212089"/>
                  </a:lnTo>
                  <a:lnTo>
                    <a:pt x="879750" y="209549"/>
                  </a:lnTo>
                  <a:lnTo>
                    <a:pt x="844022" y="205739"/>
                  </a:lnTo>
                  <a:lnTo>
                    <a:pt x="808350" y="200659"/>
                  </a:lnTo>
                  <a:lnTo>
                    <a:pt x="772724" y="196849"/>
                  </a:lnTo>
                  <a:lnTo>
                    <a:pt x="770355" y="196849"/>
                  </a:lnTo>
                  <a:lnTo>
                    <a:pt x="768480" y="195579"/>
                  </a:lnTo>
                  <a:lnTo>
                    <a:pt x="766604" y="195579"/>
                  </a:lnTo>
                  <a:lnTo>
                    <a:pt x="754035" y="194309"/>
                  </a:lnTo>
                  <a:lnTo>
                    <a:pt x="677182" y="184149"/>
                  </a:lnTo>
                  <a:lnTo>
                    <a:pt x="668669" y="181609"/>
                  </a:lnTo>
                  <a:lnTo>
                    <a:pt x="628139" y="176529"/>
                  </a:lnTo>
                  <a:lnTo>
                    <a:pt x="582627" y="168909"/>
                  </a:lnTo>
                  <a:lnTo>
                    <a:pt x="581739" y="167639"/>
                  </a:lnTo>
                  <a:lnTo>
                    <a:pt x="546563" y="162559"/>
                  </a:lnTo>
                  <a:lnTo>
                    <a:pt x="511526" y="154939"/>
                  </a:lnTo>
                  <a:lnTo>
                    <a:pt x="441979" y="142239"/>
                  </a:lnTo>
                  <a:lnTo>
                    <a:pt x="443164" y="135889"/>
                  </a:lnTo>
                  <a:lnTo>
                    <a:pt x="471946" y="135889"/>
                  </a:lnTo>
                  <a:lnTo>
                    <a:pt x="492867" y="139699"/>
                  </a:lnTo>
                  <a:lnTo>
                    <a:pt x="542046" y="149859"/>
                  </a:lnTo>
                  <a:lnTo>
                    <a:pt x="591553" y="158749"/>
                  </a:lnTo>
                  <a:lnTo>
                    <a:pt x="715293" y="177799"/>
                  </a:lnTo>
                  <a:lnTo>
                    <a:pt x="760320" y="182879"/>
                  </a:lnTo>
                  <a:lnTo>
                    <a:pt x="767295" y="184149"/>
                  </a:lnTo>
                  <a:lnTo>
                    <a:pt x="804434" y="189229"/>
                  </a:lnTo>
                  <a:lnTo>
                    <a:pt x="916333" y="200659"/>
                  </a:lnTo>
                  <a:lnTo>
                    <a:pt x="915741" y="207009"/>
                  </a:lnTo>
                  <a:lnTo>
                    <a:pt x="977054" y="207009"/>
                  </a:lnTo>
                  <a:lnTo>
                    <a:pt x="1007667" y="209549"/>
                  </a:lnTo>
                  <a:lnTo>
                    <a:pt x="1054069" y="212089"/>
                  </a:lnTo>
                  <a:lnTo>
                    <a:pt x="1100931" y="215899"/>
                  </a:lnTo>
                  <a:lnTo>
                    <a:pt x="1148233" y="218439"/>
                  </a:lnTo>
                  <a:lnTo>
                    <a:pt x="1208189" y="220979"/>
                  </a:lnTo>
                  <a:lnTo>
                    <a:pt x="1215296" y="222249"/>
                  </a:lnTo>
                  <a:lnTo>
                    <a:pt x="1396904" y="227329"/>
                  </a:lnTo>
                  <a:lnTo>
                    <a:pt x="1881029" y="227329"/>
                  </a:lnTo>
                  <a:lnTo>
                    <a:pt x="1843953" y="229869"/>
                  </a:lnTo>
                  <a:lnTo>
                    <a:pt x="1807460" y="231139"/>
                  </a:lnTo>
                  <a:lnTo>
                    <a:pt x="1771504" y="233679"/>
                  </a:lnTo>
                  <a:lnTo>
                    <a:pt x="1736038" y="234949"/>
                  </a:lnTo>
                  <a:close/>
                </a:path>
                <a:path w="3324225" h="238759">
                  <a:moveTo>
                    <a:pt x="2364463" y="186689"/>
                  </a:moveTo>
                  <a:lnTo>
                    <a:pt x="2363772" y="180339"/>
                  </a:lnTo>
                  <a:lnTo>
                    <a:pt x="2417425" y="180339"/>
                  </a:lnTo>
                  <a:lnTo>
                    <a:pt x="2409273" y="181609"/>
                  </a:lnTo>
                  <a:lnTo>
                    <a:pt x="2364463" y="186689"/>
                  </a:lnTo>
                  <a:close/>
                </a:path>
                <a:path w="3324225" h="238759">
                  <a:moveTo>
                    <a:pt x="977054" y="207009"/>
                  </a:moveTo>
                  <a:lnTo>
                    <a:pt x="915741" y="207009"/>
                  </a:lnTo>
                  <a:lnTo>
                    <a:pt x="916333" y="200659"/>
                  </a:lnTo>
                  <a:lnTo>
                    <a:pt x="961748" y="205739"/>
                  </a:lnTo>
                  <a:lnTo>
                    <a:pt x="977054" y="207009"/>
                  </a:lnTo>
                  <a:close/>
                </a:path>
                <a:path w="3324225" h="238759">
                  <a:moveTo>
                    <a:pt x="1881029" y="227329"/>
                  </a:moveTo>
                  <a:lnTo>
                    <a:pt x="1570271" y="227329"/>
                  </a:lnTo>
                  <a:lnTo>
                    <a:pt x="1616290" y="226059"/>
                  </a:lnTo>
                  <a:lnTo>
                    <a:pt x="1637437" y="226059"/>
                  </a:lnTo>
                  <a:lnTo>
                    <a:pt x="1731703" y="223519"/>
                  </a:lnTo>
                  <a:lnTo>
                    <a:pt x="1880042" y="215899"/>
                  </a:lnTo>
                  <a:lnTo>
                    <a:pt x="1880338" y="222249"/>
                  </a:lnTo>
                  <a:lnTo>
                    <a:pt x="1978875" y="222249"/>
                  </a:lnTo>
                  <a:lnTo>
                    <a:pt x="1881029" y="227329"/>
                  </a:lnTo>
                  <a:close/>
                </a:path>
                <a:path w="3324225" h="238759">
                  <a:moveTo>
                    <a:pt x="1661903" y="237489"/>
                  </a:moveTo>
                  <a:lnTo>
                    <a:pt x="1324976" y="237489"/>
                  </a:lnTo>
                  <a:lnTo>
                    <a:pt x="1253690" y="234949"/>
                  </a:lnTo>
                  <a:lnTo>
                    <a:pt x="1711220" y="234949"/>
                  </a:lnTo>
                  <a:lnTo>
                    <a:pt x="1661903" y="237489"/>
                  </a:lnTo>
                  <a:close/>
                </a:path>
                <a:path w="3324225" h="238759">
                  <a:moveTo>
                    <a:pt x="1589999" y="238759"/>
                  </a:moveTo>
                  <a:lnTo>
                    <a:pt x="1397003" y="238759"/>
                  </a:lnTo>
                  <a:lnTo>
                    <a:pt x="1360897" y="237489"/>
                  </a:lnTo>
                  <a:lnTo>
                    <a:pt x="1613553" y="237489"/>
                  </a:lnTo>
                  <a:lnTo>
                    <a:pt x="1589999" y="23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0770" y="6322948"/>
              <a:ext cx="419099" cy="457199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 rot="20820000">
            <a:off x="578065" y="2946913"/>
            <a:ext cx="8410100" cy="476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40"/>
              </a:lnSpc>
            </a:pPr>
            <a:r>
              <a:rPr dirty="0" baseline="-8148" sz="5625" spc="-232">
                <a:latin typeface="Century"/>
                <a:cs typeface="Century"/>
              </a:rPr>
              <a:t>T</a:t>
            </a:r>
            <a:r>
              <a:rPr dirty="0" baseline="-7407" sz="5625" spc="-232">
                <a:latin typeface="Century"/>
                <a:cs typeface="Century"/>
              </a:rPr>
              <a:t>ra</a:t>
            </a:r>
            <a:r>
              <a:rPr dirty="0" baseline="-6666" sz="5625" spc="-232">
                <a:latin typeface="Century"/>
                <a:cs typeface="Century"/>
              </a:rPr>
              <a:t>nsp</a:t>
            </a:r>
            <a:r>
              <a:rPr dirty="0" baseline="-5925" sz="5625" spc="-232">
                <a:latin typeface="Century"/>
                <a:cs typeface="Century"/>
              </a:rPr>
              <a:t>or</a:t>
            </a:r>
            <a:r>
              <a:rPr dirty="0" baseline="-5185" sz="5625" spc="-232">
                <a:latin typeface="Century"/>
                <a:cs typeface="Century"/>
              </a:rPr>
              <a:t>tsty</a:t>
            </a:r>
            <a:r>
              <a:rPr dirty="0" baseline="-4444" sz="5625" spc="-232">
                <a:latin typeface="Century"/>
                <a:cs typeface="Century"/>
              </a:rPr>
              <a:t>re</a:t>
            </a:r>
            <a:r>
              <a:rPr dirty="0" baseline="-3703" sz="5625" spc="-232">
                <a:latin typeface="Century"/>
                <a:cs typeface="Century"/>
              </a:rPr>
              <a:t>lsen</a:t>
            </a:r>
            <a:r>
              <a:rPr dirty="0" baseline="-2962" sz="5625" spc="-232">
                <a:latin typeface="Century"/>
                <a:cs typeface="Century"/>
              </a:rPr>
              <a:t>s</a:t>
            </a:r>
            <a:r>
              <a:rPr dirty="0" baseline="-2962" sz="5625" spc="-120">
                <a:latin typeface="Century"/>
                <a:cs typeface="Century"/>
              </a:rPr>
              <a:t> </a:t>
            </a:r>
            <a:r>
              <a:rPr dirty="0" baseline="-2962" sz="5625" spc="-187">
                <a:latin typeface="Century"/>
                <a:cs typeface="Century"/>
              </a:rPr>
              <a:t>f</a:t>
            </a:r>
            <a:r>
              <a:rPr dirty="0" baseline="-2222" sz="5625" spc="-187">
                <a:latin typeface="Century"/>
                <a:cs typeface="Century"/>
              </a:rPr>
              <a:t>örf</a:t>
            </a:r>
            <a:r>
              <a:rPr dirty="0" baseline="-1481" sz="5625" spc="-187">
                <a:latin typeface="Century"/>
                <a:cs typeface="Century"/>
              </a:rPr>
              <a:t>att</a:t>
            </a:r>
            <a:r>
              <a:rPr dirty="0" sz="3750" spc="-125">
                <a:latin typeface="Century"/>
                <a:cs typeface="Century"/>
              </a:rPr>
              <a:t>nin</a:t>
            </a:r>
            <a:r>
              <a:rPr dirty="0" sz="3750" spc="-125">
                <a:latin typeface="Century"/>
                <a:cs typeface="Century"/>
              </a:rPr>
              <a:t>gss</a:t>
            </a:r>
            <a:r>
              <a:rPr dirty="0" sz="3750" spc="-125">
                <a:latin typeface="Century"/>
                <a:cs typeface="Century"/>
              </a:rPr>
              <a:t>am</a:t>
            </a:r>
            <a:r>
              <a:rPr dirty="0" baseline="1481" sz="5625" spc="-187">
                <a:latin typeface="Century"/>
                <a:cs typeface="Century"/>
              </a:rPr>
              <a:t>lin</a:t>
            </a:r>
            <a:r>
              <a:rPr dirty="0" baseline="2222" sz="5625" spc="-187">
                <a:latin typeface="Century"/>
                <a:cs typeface="Century"/>
              </a:rPr>
              <a:t>g</a:t>
            </a:r>
            <a:endParaRPr baseline="2222" sz="5625">
              <a:latin typeface="Century"/>
              <a:cs typeface="Century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986201" y="9461434"/>
            <a:ext cx="2167890" cy="4508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750">
                <a:latin typeface="Century"/>
                <a:cs typeface="Century"/>
              </a:rPr>
              <a:t>TSFS</a:t>
            </a:r>
            <a:r>
              <a:rPr dirty="0" sz="2750" spc="-110">
                <a:latin typeface="Century"/>
                <a:cs typeface="Century"/>
              </a:rPr>
              <a:t> </a:t>
            </a:r>
            <a:r>
              <a:rPr dirty="0" sz="2750" spc="-120">
                <a:latin typeface="Century"/>
                <a:cs typeface="Century"/>
              </a:rPr>
              <a:t>2022:99</a:t>
            </a:r>
            <a:endParaRPr sz="2750">
              <a:latin typeface="Century"/>
              <a:cs typeface="Century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75347" y="7974047"/>
            <a:ext cx="2216785" cy="2743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00" spc="-35">
                <a:latin typeface="Lucida Sans"/>
                <a:cs typeface="Lucida Sans"/>
              </a:rPr>
              <a:t>Västerviks</a:t>
            </a:r>
            <a:r>
              <a:rPr dirty="0" sz="1600" spc="-55">
                <a:latin typeface="Lucida Sans"/>
                <a:cs typeface="Lucida Sans"/>
              </a:rPr>
              <a:t> </a:t>
            </a:r>
            <a:r>
              <a:rPr dirty="0" sz="1600" spc="-10">
                <a:latin typeface="Lucida Sans"/>
                <a:cs typeface="Lucida Sans"/>
              </a:rPr>
              <a:t>Gymnasium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472396" y="229961"/>
            <a:ext cx="14242415" cy="1305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Studentkortegen</a:t>
            </a:r>
            <a:r>
              <a:rPr dirty="0" spc="229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 spc="-850">
                <a:solidFill>
                  <a:srgbClr val="000000"/>
                </a:solidFill>
                <a:latin typeface="Cambria"/>
                <a:cs typeface="Cambria"/>
              </a:rPr>
              <a:t>14</a:t>
            </a:r>
            <a:r>
              <a:rPr dirty="0" spc="235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 spc="110">
                <a:solidFill>
                  <a:srgbClr val="000000"/>
                </a:solidFill>
                <a:latin typeface="Cambria"/>
                <a:cs typeface="Cambria"/>
              </a:rPr>
              <a:t>juni</a:t>
            </a:r>
            <a:r>
              <a:rPr dirty="0" spc="235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 spc="-869">
                <a:solidFill>
                  <a:srgbClr val="000000"/>
                </a:solidFill>
                <a:latin typeface="Cambria"/>
                <a:cs typeface="Cambria"/>
              </a:rPr>
              <a:t>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5210" y="1678606"/>
              <a:ext cx="11372849" cy="822959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748344" y="1541117"/>
            <a:ext cx="4171315" cy="83781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065" marR="5080" indent="-635">
              <a:lnSpc>
                <a:spcPct val="117700"/>
              </a:lnSpc>
              <a:spcBef>
                <a:spcPts val="90"/>
              </a:spcBef>
            </a:pPr>
            <a:r>
              <a:rPr dirty="0" sz="2450" spc="-25">
                <a:latin typeface="Century"/>
                <a:cs typeface="Century"/>
              </a:rPr>
              <a:t>Kortegen</a:t>
            </a:r>
            <a:r>
              <a:rPr dirty="0" sz="2450" spc="-105">
                <a:latin typeface="Century"/>
                <a:cs typeface="Century"/>
              </a:rPr>
              <a:t> </a:t>
            </a:r>
            <a:r>
              <a:rPr dirty="0" sz="2450" spc="-65">
                <a:latin typeface="Century"/>
                <a:cs typeface="Century"/>
              </a:rPr>
              <a:t>utgår</a:t>
            </a:r>
            <a:r>
              <a:rPr dirty="0" sz="2450" spc="-105">
                <a:latin typeface="Century"/>
                <a:cs typeface="Century"/>
              </a:rPr>
              <a:t> </a:t>
            </a:r>
            <a:r>
              <a:rPr dirty="0" sz="2450" spc="-60">
                <a:latin typeface="Century"/>
                <a:cs typeface="Century"/>
              </a:rPr>
              <a:t>från</a:t>
            </a:r>
            <a:r>
              <a:rPr dirty="0" sz="2450" spc="-105">
                <a:latin typeface="Century"/>
                <a:cs typeface="Century"/>
              </a:rPr>
              <a:t> </a:t>
            </a:r>
            <a:r>
              <a:rPr dirty="0" sz="2450" spc="-20">
                <a:latin typeface="Century"/>
                <a:cs typeface="Century"/>
              </a:rPr>
              <a:t>baksidan </a:t>
            </a:r>
            <a:r>
              <a:rPr dirty="0" sz="2450" spc="-100">
                <a:latin typeface="Century"/>
                <a:cs typeface="Century"/>
              </a:rPr>
              <a:t>på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75">
                <a:latin typeface="Century"/>
                <a:cs typeface="Century"/>
              </a:rPr>
              <a:t>Västerviks </a:t>
            </a:r>
            <a:r>
              <a:rPr dirty="0" sz="2450" spc="-10">
                <a:latin typeface="Century"/>
                <a:cs typeface="Century"/>
              </a:rPr>
              <a:t>gymnasium, </a:t>
            </a:r>
            <a:r>
              <a:rPr dirty="0" sz="2450" spc="-50">
                <a:latin typeface="Century"/>
                <a:cs typeface="Century"/>
              </a:rPr>
              <a:t>Östersjövägen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145">
                <a:latin typeface="Century"/>
                <a:cs typeface="Century"/>
              </a:rPr>
              <a:t>6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130">
                <a:latin typeface="Century"/>
                <a:cs typeface="Century"/>
              </a:rPr>
              <a:t>–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100">
                <a:latin typeface="Century"/>
                <a:cs typeface="Century"/>
              </a:rPr>
              <a:t>Campus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50">
                <a:latin typeface="Century"/>
                <a:cs typeface="Century"/>
              </a:rPr>
              <a:t>– Östersjövägen</a:t>
            </a:r>
            <a:r>
              <a:rPr dirty="0" sz="2450" spc="-90">
                <a:latin typeface="Century"/>
                <a:cs typeface="Century"/>
              </a:rPr>
              <a:t> </a:t>
            </a:r>
            <a:r>
              <a:rPr dirty="0" sz="2450" spc="-130">
                <a:latin typeface="Century"/>
                <a:cs typeface="Century"/>
              </a:rPr>
              <a:t>–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10">
                <a:latin typeface="Century"/>
                <a:cs typeface="Century"/>
              </a:rPr>
              <a:t>Lektor </a:t>
            </a:r>
            <a:r>
              <a:rPr dirty="0" sz="2450" spc="-70">
                <a:latin typeface="Century"/>
                <a:cs typeface="Century"/>
              </a:rPr>
              <a:t>Berlins</a:t>
            </a:r>
            <a:r>
              <a:rPr dirty="0" sz="2450" spc="-95">
                <a:latin typeface="Century"/>
                <a:cs typeface="Century"/>
              </a:rPr>
              <a:t> </a:t>
            </a:r>
            <a:r>
              <a:rPr dirty="0" sz="2450" spc="-50">
                <a:latin typeface="Century"/>
                <a:cs typeface="Century"/>
              </a:rPr>
              <a:t>väg</a:t>
            </a:r>
            <a:r>
              <a:rPr dirty="0" sz="2450" spc="-80">
                <a:latin typeface="Century"/>
                <a:cs typeface="Century"/>
              </a:rPr>
              <a:t> </a:t>
            </a:r>
            <a:r>
              <a:rPr dirty="0" sz="2450" spc="-130">
                <a:latin typeface="Century"/>
                <a:cs typeface="Century"/>
              </a:rPr>
              <a:t>–</a:t>
            </a:r>
            <a:r>
              <a:rPr dirty="0" sz="2450" spc="-65">
                <a:latin typeface="Century"/>
                <a:cs typeface="Century"/>
              </a:rPr>
              <a:t> </a:t>
            </a:r>
            <a:r>
              <a:rPr dirty="0" sz="2450" spc="-75">
                <a:latin typeface="Century"/>
                <a:cs typeface="Century"/>
              </a:rPr>
              <a:t>Esplanaden</a:t>
            </a:r>
            <a:r>
              <a:rPr dirty="0" sz="2450" spc="-85">
                <a:latin typeface="Century"/>
                <a:cs typeface="Century"/>
              </a:rPr>
              <a:t> </a:t>
            </a:r>
            <a:r>
              <a:rPr dirty="0" sz="2450" spc="-50">
                <a:latin typeface="Century"/>
                <a:cs typeface="Century"/>
              </a:rPr>
              <a:t>– Södra</a:t>
            </a:r>
            <a:r>
              <a:rPr dirty="0" sz="2450" spc="-95">
                <a:latin typeface="Century"/>
                <a:cs typeface="Century"/>
              </a:rPr>
              <a:t> </a:t>
            </a:r>
            <a:r>
              <a:rPr dirty="0" sz="2450" spc="-70">
                <a:latin typeface="Century"/>
                <a:cs typeface="Century"/>
              </a:rPr>
              <a:t>järnvägsgatan</a:t>
            </a:r>
            <a:r>
              <a:rPr dirty="0" sz="2450" spc="-90">
                <a:latin typeface="Century"/>
                <a:cs typeface="Century"/>
              </a:rPr>
              <a:t> </a:t>
            </a:r>
            <a:r>
              <a:rPr dirty="0" sz="2450" spc="-50">
                <a:latin typeface="Century"/>
                <a:cs typeface="Century"/>
              </a:rPr>
              <a:t>– </a:t>
            </a:r>
            <a:r>
              <a:rPr dirty="0" sz="2450" spc="-90">
                <a:latin typeface="Century"/>
                <a:cs typeface="Century"/>
              </a:rPr>
              <a:t>Brunnsgatan</a:t>
            </a:r>
            <a:r>
              <a:rPr dirty="0" sz="2450" spc="-65">
                <a:latin typeface="Century"/>
                <a:cs typeface="Century"/>
              </a:rPr>
              <a:t> </a:t>
            </a:r>
            <a:r>
              <a:rPr dirty="0" sz="2450" spc="-50">
                <a:latin typeface="Century"/>
                <a:cs typeface="Century"/>
              </a:rPr>
              <a:t>– </a:t>
            </a:r>
            <a:r>
              <a:rPr dirty="0" sz="2450" spc="-95">
                <a:latin typeface="Century"/>
                <a:cs typeface="Century"/>
              </a:rPr>
              <a:t>Båtsmansgatan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130">
                <a:latin typeface="Century"/>
                <a:cs typeface="Century"/>
              </a:rPr>
              <a:t>–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60">
                <a:latin typeface="Century"/>
                <a:cs typeface="Century"/>
              </a:rPr>
              <a:t>Bredgatan</a:t>
            </a:r>
            <a:r>
              <a:rPr dirty="0" sz="2450" spc="-65">
                <a:latin typeface="Century"/>
                <a:cs typeface="Century"/>
              </a:rPr>
              <a:t> </a:t>
            </a:r>
            <a:r>
              <a:rPr dirty="0" sz="2450" spc="-50">
                <a:latin typeface="Century"/>
                <a:cs typeface="Century"/>
              </a:rPr>
              <a:t>– </a:t>
            </a:r>
            <a:r>
              <a:rPr dirty="0" sz="2450" spc="-90">
                <a:latin typeface="Century"/>
                <a:cs typeface="Century"/>
              </a:rPr>
              <a:t>Kvarngatan</a:t>
            </a:r>
            <a:r>
              <a:rPr dirty="0" sz="2450" spc="-20">
                <a:latin typeface="Century"/>
                <a:cs typeface="Century"/>
              </a:rPr>
              <a:t> </a:t>
            </a:r>
            <a:r>
              <a:rPr dirty="0" sz="2450" spc="-130">
                <a:latin typeface="Century"/>
                <a:cs typeface="Century"/>
              </a:rPr>
              <a:t>–</a:t>
            </a:r>
            <a:r>
              <a:rPr dirty="0" sz="2450" spc="-20">
                <a:latin typeface="Century"/>
                <a:cs typeface="Century"/>
              </a:rPr>
              <a:t> </a:t>
            </a:r>
            <a:r>
              <a:rPr dirty="0" sz="2450" spc="-105">
                <a:latin typeface="Century"/>
                <a:cs typeface="Century"/>
              </a:rPr>
              <a:t>Hamngatan</a:t>
            </a:r>
            <a:r>
              <a:rPr dirty="0" sz="2450" spc="-20">
                <a:latin typeface="Century"/>
                <a:cs typeface="Century"/>
              </a:rPr>
              <a:t> </a:t>
            </a:r>
            <a:r>
              <a:rPr dirty="0" sz="2450" spc="-50">
                <a:latin typeface="Century"/>
                <a:cs typeface="Century"/>
              </a:rPr>
              <a:t>– </a:t>
            </a:r>
            <a:r>
              <a:rPr dirty="0" sz="2450" spc="-10">
                <a:latin typeface="Century"/>
                <a:cs typeface="Century"/>
              </a:rPr>
              <a:t>Storgatan.</a:t>
            </a:r>
            <a:endParaRPr sz="2450">
              <a:latin typeface="Century"/>
              <a:cs typeface="Century"/>
            </a:endParaRPr>
          </a:p>
          <a:p>
            <a:pPr algn="ctr" marL="340995" marR="333375" indent="-635">
              <a:lnSpc>
                <a:spcPct val="117700"/>
              </a:lnSpc>
              <a:spcBef>
                <a:spcPts val="5"/>
              </a:spcBef>
            </a:pPr>
            <a:r>
              <a:rPr dirty="0" sz="2450" spc="-25">
                <a:latin typeface="Century"/>
                <a:cs typeface="Century"/>
              </a:rPr>
              <a:t>Kortegen</a:t>
            </a:r>
            <a:r>
              <a:rPr dirty="0" sz="2450" spc="-75">
                <a:latin typeface="Century"/>
                <a:cs typeface="Century"/>
              </a:rPr>
              <a:t> </a:t>
            </a:r>
            <a:r>
              <a:rPr dirty="0" sz="2450" spc="-105">
                <a:latin typeface="Century"/>
                <a:cs typeface="Century"/>
              </a:rPr>
              <a:t>stannar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25">
                <a:latin typeface="Century"/>
                <a:cs typeface="Century"/>
              </a:rPr>
              <a:t>vid </a:t>
            </a:r>
            <a:r>
              <a:rPr dirty="0" sz="2450" spc="-95">
                <a:latin typeface="Century"/>
                <a:cs typeface="Century"/>
              </a:rPr>
              <a:t>Alphaskolan</a:t>
            </a:r>
            <a:r>
              <a:rPr dirty="0" sz="2450" spc="-75">
                <a:latin typeface="Century"/>
                <a:cs typeface="Century"/>
              </a:rPr>
              <a:t> </a:t>
            </a:r>
            <a:r>
              <a:rPr dirty="0" sz="2450" spc="-35">
                <a:latin typeface="Century"/>
                <a:cs typeface="Century"/>
              </a:rPr>
              <a:t>och</a:t>
            </a:r>
            <a:r>
              <a:rPr dirty="0" sz="2450" spc="-114">
                <a:latin typeface="Century"/>
                <a:cs typeface="Century"/>
              </a:rPr>
              <a:t> </a:t>
            </a:r>
            <a:r>
              <a:rPr dirty="0" sz="2450" spc="-55">
                <a:latin typeface="Century"/>
                <a:cs typeface="Century"/>
              </a:rPr>
              <a:t>eleverna </a:t>
            </a:r>
            <a:r>
              <a:rPr dirty="0" sz="2450" spc="-30">
                <a:latin typeface="Century"/>
                <a:cs typeface="Century"/>
              </a:rPr>
              <a:t>stiger</a:t>
            </a:r>
            <a:r>
              <a:rPr dirty="0" sz="2450" spc="-125">
                <a:latin typeface="Century"/>
                <a:cs typeface="Century"/>
              </a:rPr>
              <a:t> </a:t>
            </a:r>
            <a:r>
              <a:rPr dirty="0" sz="2450" spc="-120">
                <a:latin typeface="Century"/>
                <a:cs typeface="Century"/>
              </a:rPr>
              <a:t>av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10">
                <a:latin typeface="Century"/>
                <a:cs typeface="Century"/>
              </a:rPr>
              <a:t>fordonen.</a:t>
            </a:r>
            <a:endParaRPr sz="245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endParaRPr sz="2450">
              <a:latin typeface="Century"/>
              <a:cs typeface="Century"/>
            </a:endParaRPr>
          </a:p>
          <a:p>
            <a:pPr algn="ctr" marL="195580" marR="187960">
              <a:lnSpc>
                <a:spcPct val="117700"/>
              </a:lnSpc>
            </a:pPr>
            <a:r>
              <a:rPr dirty="0" sz="2450" spc="-70">
                <a:latin typeface="Century"/>
                <a:cs typeface="Century"/>
              </a:rPr>
              <a:t>Utgångsplatsen</a:t>
            </a:r>
            <a:r>
              <a:rPr dirty="0" sz="2450" spc="-50">
                <a:latin typeface="Century"/>
                <a:cs typeface="Century"/>
              </a:rPr>
              <a:t> </a:t>
            </a:r>
            <a:r>
              <a:rPr dirty="0" sz="2450" spc="-25">
                <a:latin typeface="Century"/>
                <a:cs typeface="Century"/>
              </a:rPr>
              <a:t>vid </a:t>
            </a:r>
            <a:r>
              <a:rPr dirty="0" sz="2450" spc="-75">
                <a:latin typeface="Century"/>
                <a:cs typeface="Century"/>
              </a:rPr>
              <a:t>Västerviks</a:t>
            </a:r>
            <a:r>
              <a:rPr dirty="0" sz="2450" spc="-80">
                <a:latin typeface="Century"/>
                <a:cs typeface="Century"/>
              </a:rPr>
              <a:t> </a:t>
            </a:r>
            <a:r>
              <a:rPr dirty="0" sz="2450" spc="-10">
                <a:latin typeface="Century"/>
                <a:cs typeface="Century"/>
              </a:rPr>
              <a:t>gymnasium </a:t>
            </a:r>
            <a:r>
              <a:rPr dirty="0" sz="2450" spc="-70">
                <a:latin typeface="Century"/>
                <a:cs typeface="Century"/>
              </a:rPr>
              <a:t>öppnar</a:t>
            </a:r>
            <a:r>
              <a:rPr dirty="0" sz="2450" spc="-50">
                <a:latin typeface="Century"/>
                <a:cs typeface="Century"/>
              </a:rPr>
              <a:t> </a:t>
            </a:r>
            <a:r>
              <a:rPr dirty="0" sz="2450" spc="-95">
                <a:latin typeface="Century"/>
                <a:cs typeface="Century"/>
              </a:rPr>
              <a:t>vid</a:t>
            </a:r>
            <a:r>
              <a:rPr dirty="0" sz="2450" spc="-55">
                <a:latin typeface="Century"/>
                <a:cs typeface="Century"/>
              </a:rPr>
              <a:t> </a:t>
            </a:r>
            <a:r>
              <a:rPr dirty="0" sz="2450" spc="-90">
                <a:latin typeface="Century"/>
                <a:cs typeface="Century"/>
              </a:rPr>
              <a:t>klockan</a:t>
            </a:r>
            <a:r>
              <a:rPr dirty="0" sz="2450" spc="-50">
                <a:latin typeface="Century"/>
                <a:cs typeface="Century"/>
              </a:rPr>
              <a:t> </a:t>
            </a:r>
            <a:r>
              <a:rPr dirty="0" sz="2450" spc="-135">
                <a:latin typeface="Century"/>
                <a:cs typeface="Century"/>
              </a:rPr>
              <a:t>12.00</a:t>
            </a:r>
            <a:r>
              <a:rPr dirty="0" sz="2450" spc="-55">
                <a:latin typeface="Century"/>
                <a:cs typeface="Century"/>
              </a:rPr>
              <a:t> </a:t>
            </a:r>
            <a:r>
              <a:rPr dirty="0" sz="2450" spc="-25">
                <a:latin typeface="Century"/>
                <a:cs typeface="Century"/>
              </a:rPr>
              <a:t>på </a:t>
            </a:r>
            <a:r>
              <a:rPr dirty="0" sz="2450" spc="-75">
                <a:latin typeface="Century"/>
                <a:cs typeface="Century"/>
              </a:rPr>
              <a:t>studentdagen,</a:t>
            </a:r>
            <a:r>
              <a:rPr dirty="0" sz="2450" spc="-80">
                <a:latin typeface="Century"/>
                <a:cs typeface="Century"/>
              </a:rPr>
              <a:t> </a:t>
            </a:r>
            <a:r>
              <a:rPr dirty="0" sz="2450" spc="-100">
                <a:latin typeface="Century"/>
                <a:cs typeface="Century"/>
              </a:rPr>
              <a:t>då</a:t>
            </a:r>
            <a:r>
              <a:rPr dirty="0" sz="2450" spc="-70">
                <a:latin typeface="Century"/>
                <a:cs typeface="Century"/>
              </a:rPr>
              <a:t> </a:t>
            </a:r>
            <a:r>
              <a:rPr dirty="0" sz="2450" spc="-25">
                <a:latin typeface="Century"/>
                <a:cs typeface="Century"/>
              </a:rPr>
              <a:t>kan </a:t>
            </a:r>
            <a:r>
              <a:rPr dirty="0" sz="2450" spc="-45">
                <a:latin typeface="Century"/>
                <a:cs typeface="Century"/>
              </a:rPr>
              <a:t>fordonen</a:t>
            </a:r>
            <a:r>
              <a:rPr dirty="0" sz="2450" spc="-120">
                <a:latin typeface="Century"/>
                <a:cs typeface="Century"/>
              </a:rPr>
              <a:t> </a:t>
            </a:r>
            <a:r>
              <a:rPr dirty="0" sz="2450" spc="-10">
                <a:latin typeface="Century"/>
                <a:cs typeface="Century"/>
              </a:rPr>
              <a:t>börja</a:t>
            </a:r>
            <a:r>
              <a:rPr dirty="0" sz="2450" spc="-110">
                <a:latin typeface="Century"/>
                <a:cs typeface="Century"/>
              </a:rPr>
              <a:t> </a:t>
            </a:r>
            <a:r>
              <a:rPr dirty="0" sz="2450" spc="-60">
                <a:latin typeface="Century"/>
                <a:cs typeface="Century"/>
              </a:rPr>
              <a:t>köra</a:t>
            </a:r>
            <a:r>
              <a:rPr dirty="0" sz="2450" spc="-110">
                <a:latin typeface="Century"/>
                <a:cs typeface="Century"/>
              </a:rPr>
              <a:t> </a:t>
            </a:r>
            <a:r>
              <a:rPr dirty="0" sz="2450" spc="-25">
                <a:latin typeface="Century"/>
                <a:cs typeface="Century"/>
              </a:rPr>
              <a:t>in.</a:t>
            </a:r>
            <a:endParaRPr sz="2450">
              <a:latin typeface="Century"/>
              <a:cs typeface="Century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917137" y="7755876"/>
            <a:ext cx="3451225" cy="2172335"/>
            <a:chOff x="4917137" y="7755876"/>
            <a:chExt cx="3451225" cy="217233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2762" y="7775755"/>
              <a:ext cx="923924" cy="135254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3687" y="8718193"/>
              <a:ext cx="3014662" cy="12096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17137" y="7755876"/>
              <a:ext cx="920204" cy="135254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66789" y="9070743"/>
              <a:ext cx="563609" cy="88746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5493166" y="8882677"/>
              <a:ext cx="1104900" cy="142240"/>
            </a:xfrm>
            <a:custGeom>
              <a:avLst/>
              <a:gdLst/>
              <a:ahLst/>
              <a:cxnLst/>
              <a:rect l="l" t="t" r="r" b="b"/>
              <a:pathLst>
                <a:path w="1104900" h="142240">
                  <a:moveTo>
                    <a:pt x="1104899" y="142053"/>
                  </a:moveTo>
                  <a:lnTo>
                    <a:pt x="1661" y="142053"/>
                  </a:lnTo>
                  <a:lnTo>
                    <a:pt x="35072" y="72750"/>
                  </a:lnTo>
                  <a:lnTo>
                    <a:pt x="0" y="0"/>
                  </a:lnTo>
                  <a:lnTo>
                    <a:pt x="1104899" y="0"/>
                  </a:lnTo>
                  <a:lnTo>
                    <a:pt x="1104899" y="7257"/>
                  </a:lnTo>
                  <a:lnTo>
                    <a:pt x="1073325" y="72750"/>
                  </a:lnTo>
                  <a:lnTo>
                    <a:pt x="1104899" y="138243"/>
                  </a:lnTo>
                  <a:lnTo>
                    <a:pt x="1104899" y="142053"/>
                  </a:lnTo>
                  <a:close/>
                </a:path>
              </a:pathLst>
            </a:custGeom>
            <a:solidFill>
              <a:srgbClr val="F6D9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07452" y="9154745"/>
              <a:ext cx="112514" cy="14857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79634" y="9183434"/>
              <a:ext cx="115459" cy="14277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56621" y="9144451"/>
              <a:ext cx="115110" cy="148298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5431860" y="9108522"/>
              <a:ext cx="1227455" cy="215265"/>
            </a:xfrm>
            <a:custGeom>
              <a:avLst/>
              <a:gdLst/>
              <a:ahLst/>
              <a:cxnLst/>
              <a:rect l="l" t="t" r="r" b="b"/>
              <a:pathLst>
                <a:path w="1227454" h="215265">
                  <a:moveTo>
                    <a:pt x="11545" y="151899"/>
                  </a:moveTo>
                  <a:lnTo>
                    <a:pt x="6984" y="113766"/>
                  </a:lnTo>
                  <a:lnTo>
                    <a:pt x="3419" y="75685"/>
                  </a:lnTo>
                  <a:lnTo>
                    <a:pt x="1030" y="37736"/>
                  </a:lnTo>
                  <a:lnTo>
                    <a:pt x="0" y="0"/>
                  </a:lnTo>
                  <a:lnTo>
                    <a:pt x="12655" y="4548"/>
                  </a:lnTo>
                  <a:lnTo>
                    <a:pt x="25542" y="8909"/>
                  </a:lnTo>
                  <a:lnTo>
                    <a:pt x="65165" y="20871"/>
                  </a:lnTo>
                  <a:lnTo>
                    <a:pt x="105734" y="31389"/>
                  </a:lnTo>
                  <a:lnTo>
                    <a:pt x="83378" y="62102"/>
                  </a:lnTo>
                  <a:lnTo>
                    <a:pt x="60267" y="92480"/>
                  </a:lnTo>
                  <a:lnTo>
                    <a:pt x="36342" y="122441"/>
                  </a:lnTo>
                  <a:lnTo>
                    <a:pt x="11545" y="151899"/>
                  </a:lnTo>
                  <a:close/>
                </a:path>
                <a:path w="1227454" h="215265">
                  <a:moveTo>
                    <a:pt x="408718" y="214717"/>
                  </a:moveTo>
                  <a:lnTo>
                    <a:pt x="395908" y="178753"/>
                  </a:lnTo>
                  <a:lnTo>
                    <a:pt x="383534" y="142583"/>
                  </a:lnTo>
                  <a:lnTo>
                    <a:pt x="365805" y="88386"/>
                  </a:lnTo>
                  <a:lnTo>
                    <a:pt x="360132" y="70333"/>
                  </a:lnTo>
                  <a:lnTo>
                    <a:pt x="417407" y="74056"/>
                  </a:lnTo>
                  <a:lnTo>
                    <a:pt x="446110" y="75446"/>
                  </a:lnTo>
                  <a:lnTo>
                    <a:pt x="474856" y="76399"/>
                  </a:lnTo>
                  <a:lnTo>
                    <a:pt x="458959" y="111215"/>
                  </a:lnTo>
                  <a:lnTo>
                    <a:pt x="442644" y="145807"/>
                  </a:lnTo>
                  <a:lnTo>
                    <a:pt x="425901" y="180275"/>
                  </a:lnTo>
                  <a:lnTo>
                    <a:pt x="408718" y="214717"/>
                  </a:lnTo>
                  <a:close/>
                </a:path>
                <a:path w="1227454" h="215265">
                  <a:moveTo>
                    <a:pt x="804768" y="206811"/>
                  </a:moveTo>
                  <a:lnTo>
                    <a:pt x="787178" y="172873"/>
                  </a:lnTo>
                  <a:lnTo>
                    <a:pt x="769912" y="138943"/>
                  </a:lnTo>
                  <a:lnTo>
                    <a:pt x="752958" y="104955"/>
                  </a:lnTo>
                  <a:lnTo>
                    <a:pt x="736306" y="70841"/>
                  </a:lnTo>
                  <a:lnTo>
                    <a:pt x="765189" y="68664"/>
                  </a:lnTo>
                  <a:lnTo>
                    <a:pt x="822942" y="63692"/>
                  </a:lnTo>
                  <a:lnTo>
                    <a:pt x="851804" y="60743"/>
                  </a:lnTo>
                  <a:lnTo>
                    <a:pt x="846188" y="79031"/>
                  </a:lnTo>
                  <a:lnTo>
                    <a:pt x="840500" y="97319"/>
                  </a:lnTo>
                  <a:lnTo>
                    <a:pt x="834739" y="115607"/>
                  </a:lnTo>
                  <a:lnTo>
                    <a:pt x="828906" y="133894"/>
                  </a:lnTo>
                  <a:lnTo>
                    <a:pt x="817011" y="170490"/>
                  </a:lnTo>
                  <a:lnTo>
                    <a:pt x="804768" y="206811"/>
                  </a:lnTo>
                  <a:close/>
                </a:path>
                <a:path w="1227454" h="215265">
                  <a:moveTo>
                    <a:pt x="1194696" y="151820"/>
                  </a:moveTo>
                  <a:lnTo>
                    <a:pt x="1173802" y="119861"/>
                  </a:lnTo>
                  <a:lnTo>
                    <a:pt x="1153142" y="87862"/>
                  </a:lnTo>
                  <a:lnTo>
                    <a:pt x="1132714" y="55826"/>
                  </a:lnTo>
                  <a:lnTo>
                    <a:pt x="1112518" y="23757"/>
                  </a:lnTo>
                  <a:lnTo>
                    <a:pt x="1184128" y="10417"/>
                  </a:lnTo>
                  <a:lnTo>
                    <a:pt x="1226931" y="1643"/>
                  </a:lnTo>
                  <a:lnTo>
                    <a:pt x="1219255" y="39183"/>
                  </a:lnTo>
                  <a:lnTo>
                    <a:pt x="1211317" y="76751"/>
                  </a:lnTo>
                  <a:lnTo>
                    <a:pt x="1203137" y="114374"/>
                  </a:lnTo>
                  <a:lnTo>
                    <a:pt x="1198954" y="133134"/>
                  </a:lnTo>
                  <a:lnTo>
                    <a:pt x="1194696" y="151820"/>
                  </a:lnTo>
                  <a:close/>
                </a:path>
              </a:pathLst>
            </a:custGeom>
            <a:solidFill>
              <a:srgbClr val="FECF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394472" y="9112475"/>
              <a:ext cx="1304925" cy="95250"/>
            </a:xfrm>
            <a:custGeom>
              <a:avLst/>
              <a:gdLst/>
              <a:ahLst/>
              <a:cxnLst/>
              <a:rect l="l" t="t" r="r" b="b"/>
              <a:pathLst>
                <a:path w="1304925" h="95250">
                  <a:moveTo>
                    <a:pt x="173499" y="56517"/>
                  </a:moveTo>
                  <a:lnTo>
                    <a:pt x="159392" y="53412"/>
                  </a:lnTo>
                  <a:lnTo>
                    <a:pt x="145699" y="50259"/>
                  </a:lnTo>
                  <a:lnTo>
                    <a:pt x="132384" y="47055"/>
                  </a:lnTo>
                  <a:lnTo>
                    <a:pt x="119411" y="43796"/>
                  </a:lnTo>
                  <a:lnTo>
                    <a:pt x="119140" y="43796"/>
                  </a:lnTo>
                  <a:lnTo>
                    <a:pt x="104455" y="39882"/>
                  </a:lnTo>
                  <a:lnTo>
                    <a:pt x="103991" y="39726"/>
                  </a:lnTo>
                  <a:lnTo>
                    <a:pt x="103487" y="39608"/>
                  </a:lnTo>
                  <a:lnTo>
                    <a:pt x="93413" y="36830"/>
                  </a:lnTo>
                  <a:lnTo>
                    <a:pt x="91980" y="36399"/>
                  </a:lnTo>
                  <a:lnTo>
                    <a:pt x="90159" y="35890"/>
                  </a:lnTo>
                  <a:lnTo>
                    <a:pt x="88338" y="35342"/>
                  </a:lnTo>
                  <a:lnTo>
                    <a:pt x="82758" y="33777"/>
                  </a:lnTo>
                  <a:lnTo>
                    <a:pt x="82332" y="33620"/>
                  </a:lnTo>
                  <a:lnTo>
                    <a:pt x="81557" y="33424"/>
                  </a:lnTo>
                  <a:lnTo>
                    <a:pt x="81247" y="33307"/>
                  </a:lnTo>
                  <a:lnTo>
                    <a:pt x="72956" y="30919"/>
                  </a:lnTo>
                  <a:lnTo>
                    <a:pt x="65168" y="28454"/>
                  </a:lnTo>
                  <a:lnTo>
                    <a:pt x="48702" y="23052"/>
                  </a:lnTo>
                  <a:lnTo>
                    <a:pt x="48431" y="22935"/>
                  </a:lnTo>
                  <a:lnTo>
                    <a:pt x="45215" y="21878"/>
                  </a:lnTo>
                  <a:lnTo>
                    <a:pt x="0" y="4266"/>
                  </a:lnTo>
                  <a:lnTo>
                    <a:pt x="1898" y="0"/>
                  </a:lnTo>
                  <a:lnTo>
                    <a:pt x="13715" y="5127"/>
                  </a:lnTo>
                  <a:lnTo>
                    <a:pt x="17938" y="6888"/>
                  </a:lnTo>
                  <a:lnTo>
                    <a:pt x="20147" y="7710"/>
                  </a:lnTo>
                  <a:lnTo>
                    <a:pt x="26307" y="10176"/>
                  </a:lnTo>
                  <a:lnTo>
                    <a:pt x="41030" y="15538"/>
                  </a:lnTo>
                  <a:lnTo>
                    <a:pt x="52581" y="19452"/>
                  </a:lnTo>
                  <a:lnTo>
                    <a:pt x="55366" y="20352"/>
                  </a:lnTo>
                  <a:lnTo>
                    <a:pt x="57187" y="20978"/>
                  </a:lnTo>
                  <a:lnTo>
                    <a:pt x="66486" y="23992"/>
                  </a:lnTo>
                  <a:lnTo>
                    <a:pt x="74196" y="26379"/>
                  </a:lnTo>
                  <a:lnTo>
                    <a:pt x="86207" y="29941"/>
                  </a:lnTo>
                  <a:lnTo>
                    <a:pt x="95932" y="32681"/>
                  </a:lnTo>
                  <a:lnTo>
                    <a:pt x="97365" y="33111"/>
                  </a:lnTo>
                  <a:lnTo>
                    <a:pt x="105037" y="35225"/>
                  </a:lnTo>
                  <a:lnTo>
                    <a:pt x="105502" y="35381"/>
                  </a:lnTo>
                  <a:lnTo>
                    <a:pt x="122170" y="39758"/>
                  </a:lnTo>
                  <a:lnTo>
                    <a:pt x="138919" y="43914"/>
                  </a:lnTo>
                  <a:lnTo>
                    <a:pt x="156278" y="47982"/>
                  </a:lnTo>
                  <a:lnTo>
                    <a:pt x="174312" y="51976"/>
                  </a:lnTo>
                  <a:lnTo>
                    <a:pt x="185406" y="54207"/>
                  </a:lnTo>
                  <a:lnTo>
                    <a:pt x="173964" y="54207"/>
                  </a:lnTo>
                  <a:lnTo>
                    <a:pt x="173499" y="56517"/>
                  </a:lnTo>
                  <a:close/>
                </a:path>
                <a:path w="1304925" h="95250">
                  <a:moveTo>
                    <a:pt x="775369" y="88415"/>
                  </a:moveTo>
                  <a:lnTo>
                    <a:pt x="738127" y="88415"/>
                  </a:lnTo>
                  <a:lnTo>
                    <a:pt x="738011" y="86066"/>
                  </a:lnTo>
                  <a:lnTo>
                    <a:pt x="752287" y="85289"/>
                  </a:lnTo>
                  <a:lnTo>
                    <a:pt x="794617" y="82466"/>
                  </a:lnTo>
                  <a:lnTo>
                    <a:pt x="794772" y="82387"/>
                  </a:lnTo>
                  <a:lnTo>
                    <a:pt x="832160" y="79413"/>
                  </a:lnTo>
                  <a:lnTo>
                    <a:pt x="927511" y="69784"/>
                  </a:lnTo>
                  <a:lnTo>
                    <a:pt x="980500" y="63223"/>
                  </a:lnTo>
                  <a:lnTo>
                    <a:pt x="1028383" y="56516"/>
                  </a:lnTo>
                  <a:lnTo>
                    <a:pt x="1139872" y="38943"/>
                  </a:lnTo>
                  <a:lnTo>
                    <a:pt x="1204149" y="27084"/>
                  </a:lnTo>
                  <a:lnTo>
                    <a:pt x="1242894" y="19452"/>
                  </a:lnTo>
                  <a:lnTo>
                    <a:pt x="1244521" y="19099"/>
                  </a:lnTo>
                  <a:lnTo>
                    <a:pt x="1246149" y="18786"/>
                  </a:lnTo>
                  <a:lnTo>
                    <a:pt x="1247776" y="18434"/>
                  </a:lnTo>
                  <a:lnTo>
                    <a:pt x="1304033" y="6888"/>
                  </a:lnTo>
                  <a:lnTo>
                    <a:pt x="1304925" y="11389"/>
                  </a:lnTo>
                  <a:lnTo>
                    <a:pt x="1221774" y="28400"/>
                  </a:lnTo>
                  <a:lnTo>
                    <a:pt x="1213332" y="30019"/>
                  </a:lnTo>
                  <a:lnTo>
                    <a:pt x="1212286" y="30254"/>
                  </a:lnTo>
                  <a:lnTo>
                    <a:pt x="1140763" y="43483"/>
                  </a:lnTo>
                  <a:lnTo>
                    <a:pt x="1066993" y="55616"/>
                  </a:lnTo>
                  <a:lnTo>
                    <a:pt x="1063893" y="56047"/>
                  </a:lnTo>
                  <a:lnTo>
                    <a:pt x="1060832" y="56517"/>
                  </a:lnTo>
                  <a:lnTo>
                    <a:pt x="1060677" y="56595"/>
                  </a:lnTo>
                  <a:lnTo>
                    <a:pt x="984970" y="67358"/>
                  </a:lnTo>
                  <a:lnTo>
                    <a:pt x="984544" y="67358"/>
                  </a:lnTo>
                  <a:lnTo>
                    <a:pt x="947402" y="71976"/>
                  </a:lnTo>
                  <a:lnTo>
                    <a:pt x="927899" y="71976"/>
                  </a:lnTo>
                  <a:lnTo>
                    <a:pt x="928170" y="74325"/>
                  </a:lnTo>
                  <a:lnTo>
                    <a:pt x="851983" y="82280"/>
                  </a:lnTo>
                  <a:lnTo>
                    <a:pt x="786301" y="87681"/>
                  </a:lnTo>
                  <a:lnTo>
                    <a:pt x="775369" y="88415"/>
                  </a:lnTo>
                  <a:close/>
                </a:path>
                <a:path w="1304925" h="95250">
                  <a:moveTo>
                    <a:pt x="491787" y="93542"/>
                  </a:moveTo>
                  <a:lnTo>
                    <a:pt x="429351" y="90306"/>
                  </a:lnTo>
                  <a:lnTo>
                    <a:pt x="387389" y="87123"/>
                  </a:lnTo>
                  <a:lnTo>
                    <a:pt x="331321" y="81629"/>
                  </a:lnTo>
                  <a:lnTo>
                    <a:pt x="303332" y="78239"/>
                  </a:lnTo>
                  <a:lnTo>
                    <a:pt x="303139" y="78239"/>
                  </a:lnTo>
                  <a:lnTo>
                    <a:pt x="302403" y="78121"/>
                  </a:lnTo>
                  <a:lnTo>
                    <a:pt x="301666" y="78043"/>
                  </a:lnTo>
                  <a:lnTo>
                    <a:pt x="300930" y="77926"/>
                  </a:lnTo>
                  <a:lnTo>
                    <a:pt x="270942" y="73855"/>
                  </a:lnTo>
                  <a:lnTo>
                    <a:pt x="265828" y="73072"/>
                  </a:lnTo>
                  <a:lnTo>
                    <a:pt x="261372" y="72329"/>
                  </a:lnTo>
                  <a:lnTo>
                    <a:pt x="236614" y="68493"/>
                  </a:lnTo>
                  <a:lnTo>
                    <a:pt x="228710" y="67084"/>
                  </a:lnTo>
                  <a:lnTo>
                    <a:pt x="228361" y="66967"/>
                  </a:lnTo>
                  <a:lnTo>
                    <a:pt x="223964" y="66184"/>
                  </a:lnTo>
                  <a:lnTo>
                    <a:pt x="200799" y="61947"/>
                  </a:lnTo>
                  <a:lnTo>
                    <a:pt x="173499" y="56517"/>
                  </a:lnTo>
                  <a:lnTo>
                    <a:pt x="173964" y="54207"/>
                  </a:lnTo>
                  <a:lnTo>
                    <a:pt x="185406" y="54207"/>
                  </a:lnTo>
                  <a:lnTo>
                    <a:pt x="198288" y="56798"/>
                  </a:lnTo>
                  <a:lnTo>
                    <a:pt x="222482" y="61282"/>
                  </a:lnTo>
                  <a:lnTo>
                    <a:pt x="271407" y="69237"/>
                  </a:lnTo>
                  <a:lnTo>
                    <a:pt x="315781" y="75195"/>
                  </a:lnTo>
                  <a:lnTo>
                    <a:pt x="359706" y="80000"/>
                  </a:lnTo>
                  <a:lnTo>
                    <a:pt x="359474" y="82348"/>
                  </a:lnTo>
                  <a:lnTo>
                    <a:pt x="385457" y="82348"/>
                  </a:lnTo>
                  <a:lnTo>
                    <a:pt x="386523" y="82446"/>
                  </a:lnTo>
                  <a:lnTo>
                    <a:pt x="413775" y="84565"/>
                  </a:lnTo>
                  <a:lnTo>
                    <a:pt x="477064" y="88219"/>
                  </a:lnTo>
                  <a:lnTo>
                    <a:pt x="530362" y="89980"/>
                  </a:lnTo>
                  <a:lnTo>
                    <a:pt x="739777" y="90568"/>
                  </a:lnTo>
                  <a:lnTo>
                    <a:pt x="676883" y="93425"/>
                  </a:lnTo>
                  <a:lnTo>
                    <a:pt x="492136" y="93425"/>
                  </a:lnTo>
                  <a:lnTo>
                    <a:pt x="491787" y="93542"/>
                  </a:lnTo>
                  <a:close/>
                </a:path>
                <a:path w="1304925" h="95250">
                  <a:moveTo>
                    <a:pt x="984737" y="67397"/>
                  </a:moveTo>
                  <a:lnTo>
                    <a:pt x="984544" y="67358"/>
                  </a:lnTo>
                  <a:lnTo>
                    <a:pt x="984854" y="67358"/>
                  </a:lnTo>
                  <a:close/>
                </a:path>
                <a:path w="1304925" h="95250">
                  <a:moveTo>
                    <a:pt x="928170" y="74325"/>
                  </a:moveTo>
                  <a:lnTo>
                    <a:pt x="927899" y="71976"/>
                  </a:lnTo>
                  <a:lnTo>
                    <a:pt x="947402" y="71976"/>
                  </a:lnTo>
                  <a:lnTo>
                    <a:pt x="928170" y="74325"/>
                  </a:lnTo>
                  <a:close/>
                </a:path>
                <a:path w="1304925" h="95250">
                  <a:moveTo>
                    <a:pt x="385457" y="82348"/>
                  </a:moveTo>
                  <a:lnTo>
                    <a:pt x="359474" y="82348"/>
                  </a:lnTo>
                  <a:lnTo>
                    <a:pt x="359706" y="80000"/>
                  </a:lnTo>
                  <a:lnTo>
                    <a:pt x="385457" y="82348"/>
                  </a:lnTo>
                  <a:close/>
                </a:path>
                <a:path w="1304925" h="95250">
                  <a:moveTo>
                    <a:pt x="739777" y="90568"/>
                  </a:moveTo>
                  <a:lnTo>
                    <a:pt x="577123" y="90568"/>
                  </a:lnTo>
                  <a:lnTo>
                    <a:pt x="591768" y="90553"/>
                  </a:lnTo>
                  <a:lnTo>
                    <a:pt x="637236" y="89980"/>
                  </a:lnTo>
                  <a:lnTo>
                    <a:pt x="642776" y="89863"/>
                  </a:lnTo>
                  <a:lnTo>
                    <a:pt x="689245" y="88376"/>
                  </a:lnTo>
                  <a:lnTo>
                    <a:pt x="738011" y="86066"/>
                  </a:lnTo>
                  <a:lnTo>
                    <a:pt x="738127" y="88415"/>
                  </a:lnTo>
                  <a:lnTo>
                    <a:pt x="775369" y="88415"/>
                  </a:lnTo>
                  <a:lnTo>
                    <a:pt x="762471" y="89281"/>
                  </a:lnTo>
                  <a:lnTo>
                    <a:pt x="739777" y="90568"/>
                  </a:lnTo>
                  <a:close/>
                </a:path>
                <a:path w="1304925" h="95250">
                  <a:moveTo>
                    <a:pt x="590044" y="95147"/>
                  </a:moveTo>
                  <a:lnTo>
                    <a:pt x="573871" y="95132"/>
                  </a:lnTo>
                  <a:lnTo>
                    <a:pt x="534220" y="94658"/>
                  </a:lnTo>
                  <a:lnTo>
                    <a:pt x="492136" y="93425"/>
                  </a:lnTo>
                  <a:lnTo>
                    <a:pt x="676883" y="93425"/>
                  </a:lnTo>
                  <a:lnTo>
                    <a:pt x="662056" y="93963"/>
                  </a:lnTo>
                  <a:lnTo>
                    <a:pt x="597677" y="95108"/>
                  </a:lnTo>
                  <a:lnTo>
                    <a:pt x="590044" y="95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94708" y="8250567"/>
              <a:ext cx="161924" cy="180974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5604020" y="8891799"/>
            <a:ext cx="887094" cy="12318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-30">
                <a:latin typeface="Lucida Sans"/>
                <a:cs typeface="Lucida Sans"/>
              </a:rPr>
              <a:t>Västerviks</a:t>
            </a:r>
            <a:r>
              <a:rPr dirty="0" sz="650" spc="30">
                <a:latin typeface="Lucida Sans"/>
                <a:cs typeface="Lucida Sans"/>
              </a:rPr>
              <a:t> </a:t>
            </a:r>
            <a:r>
              <a:rPr dirty="0" sz="650" spc="-10">
                <a:latin typeface="Lucida Sans"/>
                <a:cs typeface="Lucida Sans"/>
              </a:rPr>
              <a:t>Gymnasium</a:t>
            </a:r>
            <a:endParaRPr sz="650">
              <a:latin typeface="Lucida Sans"/>
              <a:cs typeface="Lucida Sans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8210458" y="7855504"/>
            <a:ext cx="3440429" cy="2049145"/>
            <a:chOff x="8210458" y="7855504"/>
            <a:chExt cx="3440429" cy="2049145"/>
          </a:xfrm>
        </p:grpSpPr>
        <p:pic>
          <p:nvPicPr>
            <p:cNvPr id="20" name="object 2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16083" y="7875383"/>
              <a:ext cx="923924" cy="135254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5704" y="8694789"/>
              <a:ext cx="3014662" cy="1209674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0458" y="7855504"/>
              <a:ext cx="920204" cy="135254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60109" y="9170371"/>
              <a:ext cx="563610" cy="88746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8786487" y="8982304"/>
              <a:ext cx="1104900" cy="142240"/>
            </a:xfrm>
            <a:custGeom>
              <a:avLst/>
              <a:gdLst/>
              <a:ahLst/>
              <a:cxnLst/>
              <a:rect l="l" t="t" r="r" b="b"/>
              <a:pathLst>
                <a:path w="1104900" h="142240">
                  <a:moveTo>
                    <a:pt x="1104899" y="142053"/>
                  </a:moveTo>
                  <a:lnTo>
                    <a:pt x="1661" y="142053"/>
                  </a:lnTo>
                  <a:lnTo>
                    <a:pt x="35072" y="72750"/>
                  </a:lnTo>
                  <a:lnTo>
                    <a:pt x="0" y="0"/>
                  </a:lnTo>
                  <a:lnTo>
                    <a:pt x="1104899" y="0"/>
                  </a:lnTo>
                  <a:lnTo>
                    <a:pt x="1104899" y="7257"/>
                  </a:lnTo>
                  <a:lnTo>
                    <a:pt x="1073325" y="72750"/>
                  </a:lnTo>
                  <a:lnTo>
                    <a:pt x="1104899" y="138243"/>
                  </a:lnTo>
                  <a:lnTo>
                    <a:pt x="1104899" y="142053"/>
                  </a:lnTo>
                  <a:close/>
                </a:path>
              </a:pathLst>
            </a:custGeom>
            <a:solidFill>
              <a:srgbClr val="F6D9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72956" y="9283061"/>
              <a:ext cx="115459" cy="14277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00773" y="9254372"/>
              <a:ext cx="112514" cy="148572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49943" y="9244079"/>
              <a:ext cx="115110" cy="148298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8725182" y="9208149"/>
              <a:ext cx="1227455" cy="215265"/>
            </a:xfrm>
            <a:custGeom>
              <a:avLst/>
              <a:gdLst/>
              <a:ahLst/>
              <a:cxnLst/>
              <a:rect l="l" t="t" r="r" b="b"/>
              <a:pathLst>
                <a:path w="1227454" h="215265">
                  <a:moveTo>
                    <a:pt x="11545" y="151899"/>
                  </a:moveTo>
                  <a:lnTo>
                    <a:pt x="6984" y="113766"/>
                  </a:lnTo>
                  <a:lnTo>
                    <a:pt x="3419" y="75685"/>
                  </a:lnTo>
                  <a:lnTo>
                    <a:pt x="1030" y="37736"/>
                  </a:lnTo>
                  <a:lnTo>
                    <a:pt x="0" y="0"/>
                  </a:lnTo>
                  <a:lnTo>
                    <a:pt x="12655" y="4548"/>
                  </a:lnTo>
                  <a:lnTo>
                    <a:pt x="25542" y="8909"/>
                  </a:lnTo>
                  <a:lnTo>
                    <a:pt x="65165" y="20871"/>
                  </a:lnTo>
                  <a:lnTo>
                    <a:pt x="105734" y="31389"/>
                  </a:lnTo>
                  <a:lnTo>
                    <a:pt x="83378" y="62102"/>
                  </a:lnTo>
                  <a:lnTo>
                    <a:pt x="60267" y="92480"/>
                  </a:lnTo>
                  <a:lnTo>
                    <a:pt x="36342" y="122441"/>
                  </a:lnTo>
                  <a:lnTo>
                    <a:pt x="11545" y="151899"/>
                  </a:lnTo>
                  <a:close/>
                </a:path>
                <a:path w="1227454" h="215265">
                  <a:moveTo>
                    <a:pt x="408718" y="214717"/>
                  </a:moveTo>
                  <a:lnTo>
                    <a:pt x="395908" y="178753"/>
                  </a:lnTo>
                  <a:lnTo>
                    <a:pt x="383534" y="142583"/>
                  </a:lnTo>
                  <a:lnTo>
                    <a:pt x="365805" y="88386"/>
                  </a:lnTo>
                  <a:lnTo>
                    <a:pt x="360132" y="70333"/>
                  </a:lnTo>
                  <a:lnTo>
                    <a:pt x="417407" y="74056"/>
                  </a:lnTo>
                  <a:lnTo>
                    <a:pt x="446110" y="75446"/>
                  </a:lnTo>
                  <a:lnTo>
                    <a:pt x="474856" y="76399"/>
                  </a:lnTo>
                  <a:lnTo>
                    <a:pt x="458959" y="111215"/>
                  </a:lnTo>
                  <a:lnTo>
                    <a:pt x="442644" y="145807"/>
                  </a:lnTo>
                  <a:lnTo>
                    <a:pt x="425901" y="180275"/>
                  </a:lnTo>
                  <a:lnTo>
                    <a:pt x="408718" y="214717"/>
                  </a:lnTo>
                  <a:close/>
                </a:path>
                <a:path w="1227454" h="215265">
                  <a:moveTo>
                    <a:pt x="804768" y="206811"/>
                  </a:moveTo>
                  <a:lnTo>
                    <a:pt x="787178" y="172873"/>
                  </a:lnTo>
                  <a:lnTo>
                    <a:pt x="769912" y="138943"/>
                  </a:lnTo>
                  <a:lnTo>
                    <a:pt x="752958" y="104955"/>
                  </a:lnTo>
                  <a:lnTo>
                    <a:pt x="736306" y="70841"/>
                  </a:lnTo>
                  <a:lnTo>
                    <a:pt x="765189" y="68664"/>
                  </a:lnTo>
                  <a:lnTo>
                    <a:pt x="822942" y="63692"/>
                  </a:lnTo>
                  <a:lnTo>
                    <a:pt x="851804" y="60743"/>
                  </a:lnTo>
                  <a:lnTo>
                    <a:pt x="846188" y="79031"/>
                  </a:lnTo>
                  <a:lnTo>
                    <a:pt x="840500" y="97319"/>
                  </a:lnTo>
                  <a:lnTo>
                    <a:pt x="834739" y="115607"/>
                  </a:lnTo>
                  <a:lnTo>
                    <a:pt x="828906" y="133894"/>
                  </a:lnTo>
                  <a:lnTo>
                    <a:pt x="817011" y="170490"/>
                  </a:lnTo>
                  <a:lnTo>
                    <a:pt x="804768" y="206811"/>
                  </a:lnTo>
                  <a:close/>
                </a:path>
                <a:path w="1227454" h="215265">
                  <a:moveTo>
                    <a:pt x="1194696" y="151820"/>
                  </a:moveTo>
                  <a:lnTo>
                    <a:pt x="1173802" y="119861"/>
                  </a:lnTo>
                  <a:lnTo>
                    <a:pt x="1153142" y="87862"/>
                  </a:lnTo>
                  <a:lnTo>
                    <a:pt x="1132714" y="55826"/>
                  </a:lnTo>
                  <a:lnTo>
                    <a:pt x="1112518" y="23757"/>
                  </a:lnTo>
                  <a:lnTo>
                    <a:pt x="1184128" y="10417"/>
                  </a:lnTo>
                  <a:lnTo>
                    <a:pt x="1226931" y="1643"/>
                  </a:lnTo>
                  <a:lnTo>
                    <a:pt x="1219255" y="39183"/>
                  </a:lnTo>
                  <a:lnTo>
                    <a:pt x="1211317" y="76751"/>
                  </a:lnTo>
                  <a:lnTo>
                    <a:pt x="1203137" y="114374"/>
                  </a:lnTo>
                  <a:lnTo>
                    <a:pt x="1198954" y="133134"/>
                  </a:lnTo>
                  <a:lnTo>
                    <a:pt x="1194696" y="151820"/>
                  </a:lnTo>
                  <a:close/>
                </a:path>
              </a:pathLst>
            </a:custGeom>
            <a:solidFill>
              <a:srgbClr val="FECF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8687793" y="9212102"/>
              <a:ext cx="1304925" cy="95250"/>
            </a:xfrm>
            <a:custGeom>
              <a:avLst/>
              <a:gdLst/>
              <a:ahLst/>
              <a:cxnLst/>
              <a:rect l="l" t="t" r="r" b="b"/>
              <a:pathLst>
                <a:path w="1304925" h="95250">
                  <a:moveTo>
                    <a:pt x="173499" y="56517"/>
                  </a:moveTo>
                  <a:lnTo>
                    <a:pt x="159392" y="53412"/>
                  </a:lnTo>
                  <a:lnTo>
                    <a:pt x="145699" y="50259"/>
                  </a:lnTo>
                  <a:lnTo>
                    <a:pt x="132384" y="47055"/>
                  </a:lnTo>
                  <a:lnTo>
                    <a:pt x="119411" y="43796"/>
                  </a:lnTo>
                  <a:lnTo>
                    <a:pt x="119140" y="43796"/>
                  </a:lnTo>
                  <a:lnTo>
                    <a:pt x="104455" y="39882"/>
                  </a:lnTo>
                  <a:lnTo>
                    <a:pt x="103991" y="39726"/>
                  </a:lnTo>
                  <a:lnTo>
                    <a:pt x="103487" y="39608"/>
                  </a:lnTo>
                  <a:lnTo>
                    <a:pt x="93413" y="36830"/>
                  </a:lnTo>
                  <a:lnTo>
                    <a:pt x="91980" y="36399"/>
                  </a:lnTo>
                  <a:lnTo>
                    <a:pt x="90159" y="35890"/>
                  </a:lnTo>
                  <a:lnTo>
                    <a:pt x="88338" y="35342"/>
                  </a:lnTo>
                  <a:lnTo>
                    <a:pt x="82758" y="33777"/>
                  </a:lnTo>
                  <a:lnTo>
                    <a:pt x="82332" y="33620"/>
                  </a:lnTo>
                  <a:lnTo>
                    <a:pt x="81557" y="33424"/>
                  </a:lnTo>
                  <a:lnTo>
                    <a:pt x="81247" y="33307"/>
                  </a:lnTo>
                  <a:lnTo>
                    <a:pt x="72956" y="30919"/>
                  </a:lnTo>
                  <a:lnTo>
                    <a:pt x="65168" y="28454"/>
                  </a:lnTo>
                  <a:lnTo>
                    <a:pt x="48702" y="23052"/>
                  </a:lnTo>
                  <a:lnTo>
                    <a:pt x="48431" y="22935"/>
                  </a:lnTo>
                  <a:lnTo>
                    <a:pt x="45215" y="21878"/>
                  </a:lnTo>
                  <a:lnTo>
                    <a:pt x="0" y="4266"/>
                  </a:lnTo>
                  <a:lnTo>
                    <a:pt x="1898" y="0"/>
                  </a:lnTo>
                  <a:lnTo>
                    <a:pt x="13715" y="5127"/>
                  </a:lnTo>
                  <a:lnTo>
                    <a:pt x="17938" y="6888"/>
                  </a:lnTo>
                  <a:lnTo>
                    <a:pt x="20147" y="7710"/>
                  </a:lnTo>
                  <a:lnTo>
                    <a:pt x="26307" y="10176"/>
                  </a:lnTo>
                  <a:lnTo>
                    <a:pt x="41030" y="15538"/>
                  </a:lnTo>
                  <a:lnTo>
                    <a:pt x="52581" y="19452"/>
                  </a:lnTo>
                  <a:lnTo>
                    <a:pt x="55366" y="20352"/>
                  </a:lnTo>
                  <a:lnTo>
                    <a:pt x="57187" y="20978"/>
                  </a:lnTo>
                  <a:lnTo>
                    <a:pt x="66486" y="23992"/>
                  </a:lnTo>
                  <a:lnTo>
                    <a:pt x="74196" y="26379"/>
                  </a:lnTo>
                  <a:lnTo>
                    <a:pt x="86207" y="29941"/>
                  </a:lnTo>
                  <a:lnTo>
                    <a:pt x="95932" y="32681"/>
                  </a:lnTo>
                  <a:lnTo>
                    <a:pt x="97365" y="33111"/>
                  </a:lnTo>
                  <a:lnTo>
                    <a:pt x="105037" y="35225"/>
                  </a:lnTo>
                  <a:lnTo>
                    <a:pt x="105502" y="35381"/>
                  </a:lnTo>
                  <a:lnTo>
                    <a:pt x="122170" y="39758"/>
                  </a:lnTo>
                  <a:lnTo>
                    <a:pt x="138919" y="43914"/>
                  </a:lnTo>
                  <a:lnTo>
                    <a:pt x="156278" y="47982"/>
                  </a:lnTo>
                  <a:lnTo>
                    <a:pt x="174312" y="51976"/>
                  </a:lnTo>
                  <a:lnTo>
                    <a:pt x="185406" y="54207"/>
                  </a:lnTo>
                  <a:lnTo>
                    <a:pt x="173964" y="54207"/>
                  </a:lnTo>
                  <a:lnTo>
                    <a:pt x="173499" y="56517"/>
                  </a:lnTo>
                  <a:close/>
                </a:path>
                <a:path w="1304925" h="95250">
                  <a:moveTo>
                    <a:pt x="775369" y="88415"/>
                  </a:moveTo>
                  <a:lnTo>
                    <a:pt x="738127" y="88415"/>
                  </a:lnTo>
                  <a:lnTo>
                    <a:pt x="738011" y="86066"/>
                  </a:lnTo>
                  <a:lnTo>
                    <a:pt x="752287" y="85289"/>
                  </a:lnTo>
                  <a:lnTo>
                    <a:pt x="794617" y="82466"/>
                  </a:lnTo>
                  <a:lnTo>
                    <a:pt x="794772" y="82387"/>
                  </a:lnTo>
                  <a:lnTo>
                    <a:pt x="832160" y="79413"/>
                  </a:lnTo>
                  <a:lnTo>
                    <a:pt x="927511" y="69784"/>
                  </a:lnTo>
                  <a:lnTo>
                    <a:pt x="980500" y="63223"/>
                  </a:lnTo>
                  <a:lnTo>
                    <a:pt x="1028383" y="56516"/>
                  </a:lnTo>
                  <a:lnTo>
                    <a:pt x="1139872" y="38943"/>
                  </a:lnTo>
                  <a:lnTo>
                    <a:pt x="1204149" y="27084"/>
                  </a:lnTo>
                  <a:lnTo>
                    <a:pt x="1242894" y="19452"/>
                  </a:lnTo>
                  <a:lnTo>
                    <a:pt x="1244521" y="19099"/>
                  </a:lnTo>
                  <a:lnTo>
                    <a:pt x="1246149" y="18786"/>
                  </a:lnTo>
                  <a:lnTo>
                    <a:pt x="1247776" y="18434"/>
                  </a:lnTo>
                  <a:lnTo>
                    <a:pt x="1304033" y="6888"/>
                  </a:lnTo>
                  <a:lnTo>
                    <a:pt x="1304925" y="11389"/>
                  </a:lnTo>
                  <a:lnTo>
                    <a:pt x="1221774" y="28400"/>
                  </a:lnTo>
                  <a:lnTo>
                    <a:pt x="1213332" y="30019"/>
                  </a:lnTo>
                  <a:lnTo>
                    <a:pt x="1212286" y="30254"/>
                  </a:lnTo>
                  <a:lnTo>
                    <a:pt x="1140763" y="43483"/>
                  </a:lnTo>
                  <a:lnTo>
                    <a:pt x="1066993" y="55616"/>
                  </a:lnTo>
                  <a:lnTo>
                    <a:pt x="1063893" y="56047"/>
                  </a:lnTo>
                  <a:lnTo>
                    <a:pt x="1060832" y="56517"/>
                  </a:lnTo>
                  <a:lnTo>
                    <a:pt x="1060677" y="56595"/>
                  </a:lnTo>
                  <a:lnTo>
                    <a:pt x="984970" y="67358"/>
                  </a:lnTo>
                  <a:lnTo>
                    <a:pt x="984544" y="67358"/>
                  </a:lnTo>
                  <a:lnTo>
                    <a:pt x="947402" y="71976"/>
                  </a:lnTo>
                  <a:lnTo>
                    <a:pt x="927899" y="71976"/>
                  </a:lnTo>
                  <a:lnTo>
                    <a:pt x="928170" y="74325"/>
                  </a:lnTo>
                  <a:lnTo>
                    <a:pt x="851983" y="82280"/>
                  </a:lnTo>
                  <a:lnTo>
                    <a:pt x="786301" y="87681"/>
                  </a:lnTo>
                  <a:lnTo>
                    <a:pt x="775369" y="88415"/>
                  </a:lnTo>
                  <a:close/>
                </a:path>
                <a:path w="1304925" h="95250">
                  <a:moveTo>
                    <a:pt x="491787" y="93542"/>
                  </a:moveTo>
                  <a:lnTo>
                    <a:pt x="429351" y="90306"/>
                  </a:lnTo>
                  <a:lnTo>
                    <a:pt x="387389" y="87123"/>
                  </a:lnTo>
                  <a:lnTo>
                    <a:pt x="331321" y="81629"/>
                  </a:lnTo>
                  <a:lnTo>
                    <a:pt x="303332" y="78239"/>
                  </a:lnTo>
                  <a:lnTo>
                    <a:pt x="303139" y="78239"/>
                  </a:lnTo>
                  <a:lnTo>
                    <a:pt x="302403" y="78121"/>
                  </a:lnTo>
                  <a:lnTo>
                    <a:pt x="301666" y="78043"/>
                  </a:lnTo>
                  <a:lnTo>
                    <a:pt x="300930" y="77926"/>
                  </a:lnTo>
                  <a:lnTo>
                    <a:pt x="270942" y="73855"/>
                  </a:lnTo>
                  <a:lnTo>
                    <a:pt x="265828" y="73072"/>
                  </a:lnTo>
                  <a:lnTo>
                    <a:pt x="261372" y="72329"/>
                  </a:lnTo>
                  <a:lnTo>
                    <a:pt x="236614" y="68493"/>
                  </a:lnTo>
                  <a:lnTo>
                    <a:pt x="228710" y="67084"/>
                  </a:lnTo>
                  <a:lnTo>
                    <a:pt x="228361" y="66967"/>
                  </a:lnTo>
                  <a:lnTo>
                    <a:pt x="223964" y="66184"/>
                  </a:lnTo>
                  <a:lnTo>
                    <a:pt x="200799" y="61947"/>
                  </a:lnTo>
                  <a:lnTo>
                    <a:pt x="173499" y="56517"/>
                  </a:lnTo>
                  <a:lnTo>
                    <a:pt x="173964" y="54207"/>
                  </a:lnTo>
                  <a:lnTo>
                    <a:pt x="185406" y="54207"/>
                  </a:lnTo>
                  <a:lnTo>
                    <a:pt x="198288" y="56798"/>
                  </a:lnTo>
                  <a:lnTo>
                    <a:pt x="222482" y="61282"/>
                  </a:lnTo>
                  <a:lnTo>
                    <a:pt x="271407" y="69237"/>
                  </a:lnTo>
                  <a:lnTo>
                    <a:pt x="315781" y="75195"/>
                  </a:lnTo>
                  <a:lnTo>
                    <a:pt x="359706" y="80000"/>
                  </a:lnTo>
                  <a:lnTo>
                    <a:pt x="359474" y="82348"/>
                  </a:lnTo>
                  <a:lnTo>
                    <a:pt x="385457" y="82348"/>
                  </a:lnTo>
                  <a:lnTo>
                    <a:pt x="386523" y="82446"/>
                  </a:lnTo>
                  <a:lnTo>
                    <a:pt x="413775" y="84565"/>
                  </a:lnTo>
                  <a:lnTo>
                    <a:pt x="477064" y="88219"/>
                  </a:lnTo>
                  <a:lnTo>
                    <a:pt x="530362" y="89980"/>
                  </a:lnTo>
                  <a:lnTo>
                    <a:pt x="739777" y="90568"/>
                  </a:lnTo>
                  <a:lnTo>
                    <a:pt x="676883" y="93425"/>
                  </a:lnTo>
                  <a:lnTo>
                    <a:pt x="492136" y="93425"/>
                  </a:lnTo>
                  <a:lnTo>
                    <a:pt x="491787" y="93542"/>
                  </a:lnTo>
                  <a:close/>
                </a:path>
                <a:path w="1304925" h="95250">
                  <a:moveTo>
                    <a:pt x="984737" y="67397"/>
                  </a:moveTo>
                  <a:lnTo>
                    <a:pt x="984544" y="67358"/>
                  </a:lnTo>
                  <a:lnTo>
                    <a:pt x="984854" y="67358"/>
                  </a:lnTo>
                  <a:close/>
                </a:path>
                <a:path w="1304925" h="95250">
                  <a:moveTo>
                    <a:pt x="928170" y="74325"/>
                  </a:moveTo>
                  <a:lnTo>
                    <a:pt x="927899" y="71976"/>
                  </a:lnTo>
                  <a:lnTo>
                    <a:pt x="947402" y="71976"/>
                  </a:lnTo>
                  <a:lnTo>
                    <a:pt x="928170" y="74325"/>
                  </a:lnTo>
                  <a:close/>
                </a:path>
                <a:path w="1304925" h="95250">
                  <a:moveTo>
                    <a:pt x="385457" y="82348"/>
                  </a:moveTo>
                  <a:lnTo>
                    <a:pt x="359474" y="82348"/>
                  </a:lnTo>
                  <a:lnTo>
                    <a:pt x="359706" y="80000"/>
                  </a:lnTo>
                  <a:lnTo>
                    <a:pt x="385457" y="82348"/>
                  </a:lnTo>
                  <a:close/>
                </a:path>
                <a:path w="1304925" h="95250">
                  <a:moveTo>
                    <a:pt x="739777" y="90568"/>
                  </a:moveTo>
                  <a:lnTo>
                    <a:pt x="577123" y="90568"/>
                  </a:lnTo>
                  <a:lnTo>
                    <a:pt x="591768" y="90553"/>
                  </a:lnTo>
                  <a:lnTo>
                    <a:pt x="637236" y="89980"/>
                  </a:lnTo>
                  <a:lnTo>
                    <a:pt x="642776" y="89863"/>
                  </a:lnTo>
                  <a:lnTo>
                    <a:pt x="689245" y="88376"/>
                  </a:lnTo>
                  <a:lnTo>
                    <a:pt x="738011" y="86066"/>
                  </a:lnTo>
                  <a:lnTo>
                    <a:pt x="738127" y="88415"/>
                  </a:lnTo>
                  <a:lnTo>
                    <a:pt x="775369" y="88415"/>
                  </a:lnTo>
                  <a:lnTo>
                    <a:pt x="762471" y="89281"/>
                  </a:lnTo>
                  <a:lnTo>
                    <a:pt x="739777" y="90568"/>
                  </a:lnTo>
                  <a:close/>
                </a:path>
                <a:path w="1304925" h="95250">
                  <a:moveTo>
                    <a:pt x="590044" y="95147"/>
                  </a:moveTo>
                  <a:lnTo>
                    <a:pt x="573871" y="95132"/>
                  </a:lnTo>
                  <a:lnTo>
                    <a:pt x="534220" y="94658"/>
                  </a:lnTo>
                  <a:lnTo>
                    <a:pt x="492136" y="93425"/>
                  </a:lnTo>
                  <a:lnTo>
                    <a:pt x="676883" y="93425"/>
                  </a:lnTo>
                  <a:lnTo>
                    <a:pt x="662056" y="93963"/>
                  </a:lnTo>
                  <a:lnTo>
                    <a:pt x="597677" y="95108"/>
                  </a:lnTo>
                  <a:lnTo>
                    <a:pt x="590044" y="95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88029" y="8350194"/>
              <a:ext cx="161924" cy="180974"/>
            </a:xfrm>
            <a:prstGeom prst="rect">
              <a:avLst/>
            </a:prstGeom>
          </p:spPr>
        </p:pic>
      </p:grpSp>
      <p:sp>
        <p:nvSpPr>
          <p:cNvPr id="31" name="object 31" descr=""/>
          <p:cNvSpPr txBox="1"/>
          <p:nvPr/>
        </p:nvSpPr>
        <p:spPr>
          <a:xfrm>
            <a:off x="8897342" y="8991425"/>
            <a:ext cx="887094" cy="12318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-30">
                <a:latin typeface="Lucida Sans"/>
                <a:cs typeface="Lucida Sans"/>
              </a:rPr>
              <a:t>Västerviks</a:t>
            </a:r>
            <a:r>
              <a:rPr dirty="0" sz="650" spc="30">
                <a:latin typeface="Lucida Sans"/>
                <a:cs typeface="Lucida Sans"/>
              </a:rPr>
              <a:t> </a:t>
            </a:r>
            <a:r>
              <a:rPr dirty="0" sz="650" spc="-10">
                <a:latin typeface="Lucida Sans"/>
                <a:cs typeface="Lucida Sans"/>
              </a:rPr>
              <a:t>Gymnasium</a:t>
            </a:r>
            <a:endParaRPr sz="650">
              <a:latin typeface="Lucida Sans"/>
              <a:cs typeface="Lucida Sans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996940" y="174978"/>
            <a:ext cx="14294485" cy="13106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Studentkortegen</a:t>
            </a:r>
            <a:r>
              <a:rPr dirty="0" spc="235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 spc="-850">
                <a:solidFill>
                  <a:srgbClr val="000000"/>
                </a:solidFill>
                <a:latin typeface="Cambria"/>
                <a:cs typeface="Cambria"/>
              </a:rPr>
              <a:t>14</a:t>
            </a:r>
            <a:r>
              <a:rPr dirty="0" spc="24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 spc="110">
                <a:solidFill>
                  <a:srgbClr val="000000"/>
                </a:solidFill>
                <a:latin typeface="Cambria"/>
                <a:cs typeface="Cambria"/>
              </a:rPr>
              <a:t>juni</a:t>
            </a:r>
            <a:r>
              <a:rPr dirty="0" spc="24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 spc="-869">
                <a:solidFill>
                  <a:srgbClr val="000000"/>
                </a:solidFill>
                <a:latin typeface="Cambria"/>
                <a:cs typeface="Cambria"/>
              </a:rPr>
              <a:t>2024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7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536" y="1572955"/>
              <a:ext cx="16325847" cy="728662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8916" y="1176928"/>
              <a:ext cx="12525591" cy="8077831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367486" y="1165499"/>
              <a:ext cx="12544425" cy="8096250"/>
            </a:xfrm>
            <a:custGeom>
              <a:avLst/>
              <a:gdLst/>
              <a:ahLst/>
              <a:cxnLst/>
              <a:rect l="l" t="t" r="r" b="b"/>
              <a:pathLst>
                <a:path w="12544424" h="8096250">
                  <a:moveTo>
                    <a:pt x="19049" y="457193"/>
                  </a:moveTo>
                  <a:lnTo>
                    <a:pt x="0" y="457193"/>
                  </a:lnTo>
                  <a:lnTo>
                    <a:pt x="0" y="438143"/>
                  </a:lnTo>
                  <a:lnTo>
                    <a:pt x="19049" y="438143"/>
                  </a:lnTo>
                  <a:lnTo>
                    <a:pt x="19049" y="457193"/>
                  </a:lnTo>
                  <a:close/>
                </a:path>
                <a:path w="12544424" h="8096250">
                  <a:moveTo>
                    <a:pt x="19049" y="495293"/>
                  </a:moveTo>
                  <a:lnTo>
                    <a:pt x="0" y="495293"/>
                  </a:lnTo>
                  <a:lnTo>
                    <a:pt x="0" y="476243"/>
                  </a:lnTo>
                  <a:lnTo>
                    <a:pt x="19049" y="476243"/>
                  </a:lnTo>
                  <a:lnTo>
                    <a:pt x="19049" y="495293"/>
                  </a:lnTo>
                  <a:close/>
                </a:path>
                <a:path w="12544424" h="8096250">
                  <a:moveTo>
                    <a:pt x="19049" y="533393"/>
                  </a:moveTo>
                  <a:lnTo>
                    <a:pt x="0" y="533393"/>
                  </a:lnTo>
                  <a:lnTo>
                    <a:pt x="0" y="514343"/>
                  </a:lnTo>
                  <a:lnTo>
                    <a:pt x="19049" y="514343"/>
                  </a:lnTo>
                  <a:lnTo>
                    <a:pt x="19049" y="533393"/>
                  </a:lnTo>
                  <a:close/>
                </a:path>
                <a:path w="12544424" h="8096250">
                  <a:moveTo>
                    <a:pt x="19049" y="571493"/>
                  </a:moveTo>
                  <a:lnTo>
                    <a:pt x="0" y="571493"/>
                  </a:lnTo>
                  <a:lnTo>
                    <a:pt x="0" y="552443"/>
                  </a:lnTo>
                  <a:lnTo>
                    <a:pt x="19049" y="552443"/>
                  </a:lnTo>
                  <a:lnTo>
                    <a:pt x="19049" y="571493"/>
                  </a:lnTo>
                  <a:close/>
                </a:path>
                <a:path w="12544424" h="8096250">
                  <a:moveTo>
                    <a:pt x="19049" y="609593"/>
                  </a:moveTo>
                  <a:lnTo>
                    <a:pt x="0" y="609593"/>
                  </a:lnTo>
                  <a:lnTo>
                    <a:pt x="0" y="590543"/>
                  </a:lnTo>
                  <a:lnTo>
                    <a:pt x="19049" y="590543"/>
                  </a:lnTo>
                  <a:lnTo>
                    <a:pt x="19049" y="609593"/>
                  </a:lnTo>
                  <a:close/>
                </a:path>
                <a:path w="12544424" h="8096250">
                  <a:moveTo>
                    <a:pt x="19049" y="647693"/>
                  </a:moveTo>
                  <a:lnTo>
                    <a:pt x="0" y="647693"/>
                  </a:lnTo>
                  <a:lnTo>
                    <a:pt x="0" y="628643"/>
                  </a:lnTo>
                  <a:lnTo>
                    <a:pt x="19049" y="628643"/>
                  </a:lnTo>
                  <a:lnTo>
                    <a:pt x="19049" y="647693"/>
                  </a:lnTo>
                  <a:close/>
                </a:path>
                <a:path w="12544424" h="8096250">
                  <a:moveTo>
                    <a:pt x="19049" y="685793"/>
                  </a:moveTo>
                  <a:lnTo>
                    <a:pt x="0" y="685793"/>
                  </a:lnTo>
                  <a:lnTo>
                    <a:pt x="0" y="666743"/>
                  </a:lnTo>
                  <a:lnTo>
                    <a:pt x="19049" y="666743"/>
                  </a:lnTo>
                  <a:lnTo>
                    <a:pt x="19049" y="685793"/>
                  </a:lnTo>
                  <a:close/>
                </a:path>
                <a:path w="12544424" h="8096250">
                  <a:moveTo>
                    <a:pt x="19049" y="723893"/>
                  </a:moveTo>
                  <a:lnTo>
                    <a:pt x="0" y="723893"/>
                  </a:lnTo>
                  <a:lnTo>
                    <a:pt x="0" y="704843"/>
                  </a:lnTo>
                  <a:lnTo>
                    <a:pt x="19049" y="704843"/>
                  </a:lnTo>
                  <a:lnTo>
                    <a:pt x="19049" y="723893"/>
                  </a:lnTo>
                  <a:close/>
                </a:path>
                <a:path w="12544424" h="8096250">
                  <a:moveTo>
                    <a:pt x="19049" y="761993"/>
                  </a:moveTo>
                  <a:lnTo>
                    <a:pt x="0" y="761993"/>
                  </a:lnTo>
                  <a:lnTo>
                    <a:pt x="0" y="742943"/>
                  </a:lnTo>
                  <a:lnTo>
                    <a:pt x="19049" y="742943"/>
                  </a:lnTo>
                  <a:lnTo>
                    <a:pt x="19049" y="761993"/>
                  </a:lnTo>
                  <a:close/>
                </a:path>
                <a:path w="12544424" h="8096250">
                  <a:moveTo>
                    <a:pt x="19049" y="800093"/>
                  </a:moveTo>
                  <a:lnTo>
                    <a:pt x="0" y="800093"/>
                  </a:lnTo>
                  <a:lnTo>
                    <a:pt x="0" y="781043"/>
                  </a:lnTo>
                  <a:lnTo>
                    <a:pt x="19049" y="781043"/>
                  </a:lnTo>
                  <a:lnTo>
                    <a:pt x="19049" y="800093"/>
                  </a:lnTo>
                  <a:close/>
                </a:path>
                <a:path w="12544424" h="8096250">
                  <a:moveTo>
                    <a:pt x="19049" y="838193"/>
                  </a:moveTo>
                  <a:lnTo>
                    <a:pt x="0" y="838193"/>
                  </a:lnTo>
                  <a:lnTo>
                    <a:pt x="0" y="819143"/>
                  </a:lnTo>
                  <a:lnTo>
                    <a:pt x="19049" y="819143"/>
                  </a:lnTo>
                  <a:lnTo>
                    <a:pt x="19049" y="838193"/>
                  </a:lnTo>
                  <a:close/>
                </a:path>
                <a:path w="12544424" h="8096250">
                  <a:moveTo>
                    <a:pt x="19049" y="876293"/>
                  </a:moveTo>
                  <a:lnTo>
                    <a:pt x="0" y="876293"/>
                  </a:lnTo>
                  <a:lnTo>
                    <a:pt x="0" y="857243"/>
                  </a:lnTo>
                  <a:lnTo>
                    <a:pt x="19049" y="857243"/>
                  </a:lnTo>
                  <a:lnTo>
                    <a:pt x="19049" y="876293"/>
                  </a:lnTo>
                  <a:close/>
                </a:path>
                <a:path w="12544424" h="8096250">
                  <a:moveTo>
                    <a:pt x="19049" y="914393"/>
                  </a:moveTo>
                  <a:lnTo>
                    <a:pt x="0" y="914393"/>
                  </a:lnTo>
                  <a:lnTo>
                    <a:pt x="0" y="895343"/>
                  </a:lnTo>
                  <a:lnTo>
                    <a:pt x="19049" y="895343"/>
                  </a:lnTo>
                  <a:lnTo>
                    <a:pt x="19049" y="914393"/>
                  </a:lnTo>
                  <a:close/>
                </a:path>
                <a:path w="12544424" h="8096250">
                  <a:moveTo>
                    <a:pt x="19049" y="952493"/>
                  </a:moveTo>
                  <a:lnTo>
                    <a:pt x="0" y="952493"/>
                  </a:lnTo>
                  <a:lnTo>
                    <a:pt x="0" y="933443"/>
                  </a:lnTo>
                  <a:lnTo>
                    <a:pt x="19049" y="933443"/>
                  </a:lnTo>
                  <a:lnTo>
                    <a:pt x="19049" y="952493"/>
                  </a:lnTo>
                  <a:close/>
                </a:path>
                <a:path w="12544424" h="8096250">
                  <a:moveTo>
                    <a:pt x="19049" y="990593"/>
                  </a:moveTo>
                  <a:lnTo>
                    <a:pt x="0" y="990593"/>
                  </a:lnTo>
                  <a:lnTo>
                    <a:pt x="0" y="971543"/>
                  </a:lnTo>
                  <a:lnTo>
                    <a:pt x="19049" y="971543"/>
                  </a:lnTo>
                  <a:lnTo>
                    <a:pt x="19049" y="990593"/>
                  </a:lnTo>
                  <a:close/>
                </a:path>
                <a:path w="12544424" h="8096250">
                  <a:moveTo>
                    <a:pt x="19049" y="1028693"/>
                  </a:moveTo>
                  <a:lnTo>
                    <a:pt x="0" y="1028693"/>
                  </a:lnTo>
                  <a:lnTo>
                    <a:pt x="0" y="1009643"/>
                  </a:lnTo>
                  <a:lnTo>
                    <a:pt x="19049" y="1009643"/>
                  </a:lnTo>
                  <a:lnTo>
                    <a:pt x="19049" y="1028693"/>
                  </a:lnTo>
                  <a:close/>
                </a:path>
                <a:path w="12544424" h="8096250">
                  <a:moveTo>
                    <a:pt x="19049" y="1066793"/>
                  </a:moveTo>
                  <a:lnTo>
                    <a:pt x="0" y="1066793"/>
                  </a:lnTo>
                  <a:lnTo>
                    <a:pt x="0" y="1047743"/>
                  </a:lnTo>
                  <a:lnTo>
                    <a:pt x="19049" y="1047743"/>
                  </a:lnTo>
                  <a:lnTo>
                    <a:pt x="19049" y="1066793"/>
                  </a:lnTo>
                  <a:close/>
                </a:path>
                <a:path w="12544424" h="8096250">
                  <a:moveTo>
                    <a:pt x="19049" y="1104893"/>
                  </a:moveTo>
                  <a:lnTo>
                    <a:pt x="0" y="1104893"/>
                  </a:lnTo>
                  <a:lnTo>
                    <a:pt x="0" y="1085843"/>
                  </a:lnTo>
                  <a:lnTo>
                    <a:pt x="19049" y="1085843"/>
                  </a:lnTo>
                  <a:lnTo>
                    <a:pt x="19049" y="1104893"/>
                  </a:lnTo>
                  <a:close/>
                </a:path>
                <a:path w="12544424" h="8096250">
                  <a:moveTo>
                    <a:pt x="19049" y="1142993"/>
                  </a:moveTo>
                  <a:lnTo>
                    <a:pt x="0" y="1142993"/>
                  </a:lnTo>
                  <a:lnTo>
                    <a:pt x="0" y="1123943"/>
                  </a:lnTo>
                  <a:lnTo>
                    <a:pt x="19049" y="1123943"/>
                  </a:lnTo>
                  <a:lnTo>
                    <a:pt x="19049" y="1142993"/>
                  </a:lnTo>
                  <a:close/>
                </a:path>
                <a:path w="12544424" h="8096250">
                  <a:moveTo>
                    <a:pt x="19049" y="1181093"/>
                  </a:moveTo>
                  <a:lnTo>
                    <a:pt x="0" y="1181093"/>
                  </a:lnTo>
                  <a:lnTo>
                    <a:pt x="0" y="1162043"/>
                  </a:lnTo>
                  <a:lnTo>
                    <a:pt x="19049" y="1162043"/>
                  </a:lnTo>
                  <a:lnTo>
                    <a:pt x="19049" y="1181093"/>
                  </a:lnTo>
                  <a:close/>
                </a:path>
                <a:path w="12544424" h="8096250">
                  <a:moveTo>
                    <a:pt x="19049" y="1219193"/>
                  </a:moveTo>
                  <a:lnTo>
                    <a:pt x="0" y="1219193"/>
                  </a:lnTo>
                  <a:lnTo>
                    <a:pt x="0" y="1200143"/>
                  </a:lnTo>
                  <a:lnTo>
                    <a:pt x="19049" y="1200143"/>
                  </a:lnTo>
                  <a:lnTo>
                    <a:pt x="19049" y="1219193"/>
                  </a:lnTo>
                  <a:close/>
                </a:path>
                <a:path w="12544424" h="8096250">
                  <a:moveTo>
                    <a:pt x="19049" y="1257293"/>
                  </a:moveTo>
                  <a:lnTo>
                    <a:pt x="0" y="1257293"/>
                  </a:lnTo>
                  <a:lnTo>
                    <a:pt x="0" y="1238243"/>
                  </a:lnTo>
                  <a:lnTo>
                    <a:pt x="19049" y="1238243"/>
                  </a:lnTo>
                  <a:lnTo>
                    <a:pt x="19049" y="1257293"/>
                  </a:lnTo>
                  <a:close/>
                </a:path>
                <a:path w="12544424" h="8096250">
                  <a:moveTo>
                    <a:pt x="19049" y="1295393"/>
                  </a:moveTo>
                  <a:lnTo>
                    <a:pt x="0" y="1295393"/>
                  </a:lnTo>
                  <a:lnTo>
                    <a:pt x="0" y="1276343"/>
                  </a:lnTo>
                  <a:lnTo>
                    <a:pt x="19049" y="1276343"/>
                  </a:lnTo>
                  <a:lnTo>
                    <a:pt x="19049" y="1295393"/>
                  </a:lnTo>
                  <a:close/>
                </a:path>
                <a:path w="12544424" h="8096250">
                  <a:moveTo>
                    <a:pt x="19049" y="1333493"/>
                  </a:moveTo>
                  <a:lnTo>
                    <a:pt x="0" y="1333493"/>
                  </a:lnTo>
                  <a:lnTo>
                    <a:pt x="0" y="1314443"/>
                  </a:lnTo>
                  <a:lnTo>
                    <a:pt x="19049" y="1314443"/>
                  </a:lnTo>
                  <a:lnTo>
                    <a:pt x="19049" y="1333493"/>
                  </a:lnTo>
                  <a:close/>
                </a:path>
                <a:path w="12544424" h="8096250">
                  <a:moveTo>
                    <a:pt x="19049" y="1371593"/>
                  </a:moveTo>
                  <a:lnTo>
                    <a:pt x="0" y="1371593"/>
                  </a:lnTo>
                  <a:lnTo>
                    <a:pt x="0" y="1352543"/>
                  </a:lnTo>
                  <a:lnTo>
                    <a:pt x="19049" y="1352543"/>
                  </a:lnTo>
                  <a:lnTo>
                    <a:pt x="19049" y="1371593"/>
                  </a:lnTo>
                  <a:close/>
                </a:path>
                <a:path w="12544424" h="8096250">
                  <a:moveTo>
                    <a:pt x="19049" y="1409693"/>
                  </a:moveTo>
                  <a:lnTo>
                    <a:pt x="0" y="1409693"/>
                  </a:lnTo>
                  <a:lnTo>
                    <a:pt x="0" y="1390643"/>
                  </a:lnTo>
                  <a:lnTo>
                    <a:pt x="19049" y="1390643"/>
                  </a:lnTo>
                  <a:lnTo>
                    <a:pt x="19049" y="1409693"/>
                  </a:lnTo>
                  <a:close/>
                </a:path>
                <a:path w="12544424" h="8096250">
                  <a:moveTo>
                    <a:pt x="19049" y="1447793"/>
                  </a:moveTo>
                  <a:lnTo>
                    <a:pt x="0" y="1447793"/>
                  </a:lnTo>
                  <a:lnTo>
                    <a:pt x="0" y="1428743"/>
                  </a:lnTo>
                  <a:lnTo>
                    <a:pt x="19049" y="1428743"/>
                  </a:lnTo>
                  <a:lnTo>
                    <a:pt x="19049" y="1447793"/>
                  </a:lnTo>
                  <a:close/>
                </a:path>
                <a:path w="12544424" h="8096250">
                  <a:moveTo>
                    <a:pt x="19049" y="1485893"/>
                  </a:moveTo>
                  <a:lnTo>
                    <a:pt x="0" y="1485893"/>
                  </a:lnTo>
                  <a:lnTo>
                    <a:pt x="0" y="1466843"/>
                  </a:lnTo>
                  <a:lnTo>
                    <a:pt x="19049" y="1466843"/>
                  </a:lnTo>
                  <a:lnTo>
                    <a:pt x="19049" y="1485893"/>
                  </a:lnTo>
                  <a:close/>
                </a:path>
                <a:path w="12544424" h="8096250">
                  <a:moveTo>
                    <a:pt x="19049" y="1523993"/>
                  </a:moveTo>
                  <a:lnTo>
                    <a:pt x="0" y="1523993"/>
                  </a:lnTo>
                  <a:lnTo>
                    <a:pt x="0" y="1504943"/>
                  </a:lnTo>
                  <a:lnTo>
                    <a:pt x="19049" y="1504943"/>
                  </a:lnTo>
                  <a:lnTo>
                    <a:pt x="19049" y="1523993"/>
                  </a:lnTo>
                  <a:close/>
                </a:path>
                <a:path w="12544424" h="8096250">
                  <a:moveTo>
                    <a:pt x="19049" y="1562093"/>
                  </a:moveTo>
                  <a:lnTo>
                    <a:pt x="0" y="1562093"/>
                  </a:lnTo>
                  <a:lnTo>
                    <a:pt x="0" y="1543043"/>
                  </a:lnTo>
                  <a:lnTo>
                    <a:pt x="19049" y="1543043"/>
                  </a:lnTo>
                  <a:lnTo>
                    <a:pt x="19049" y="1562093"/>
                  </a:lnTo>
                  <a:close/>
                </a:path>
                <a:path w="12544424" h="8096250">
                  <a:moveTo>
                    <a:pt x="19049" y="1600193"/>
                  </a:moveTo>
                  <a:lnTo>
                    <a:pt x="0" y="1600193"/>
                  </a:lnTo>
                  <a:lnTo>
                    <a:pt x="0" y="1581143"/>
                  </a:lnTo>
                  <a:lnTo>
                    <a:pt x="19049" y="1581143"/>
                  </a:lnTo>
                  <a:lnTo>
                    <a:pt x="19049" y="1600193"/>
                  </a:lnTo>
                  <a:close/>
                </a:path>
                <a:path w="12544424" h="8096250">
                  <a:moveTo>
                    <a:pt x="19049" y="1638293"/>
                  </a:moveTo>
                  <a:lnTo>
                    <a:pt x="0" y="1638293"/>
                  </a:lnTo>
                  <a:lnTo>
                    <a:pt x="0" y="1619243"/>
                  </a:lnTo>
                  <a:lnTo>
                    <a:pt x="19049" y="1619243"/>
                  </a:lnTo>
                  <a:lnTo>
                    <a:pt x="19049" y="1638293"/>
                  </a:lnTo>
                  <a:close/>
                </a:path>
                <a:path w="12544424" h="8096250">
                  <a:moveTo>
                    <a:pt x="19049" y="1676393"/>
                  </a:moveTo>
                  <a:lnTo>
                    <a:pt x="0" y="1676393"/>
                  </a:lnTo>
                  <a:lnTo>
                    <a:pt x="0" y="1657343"/>
                  </a:lnTo>
                  <a:lnTo>
                    <a:pt x="19049" y="1657343"/>
                  </a:lnTo>
                  <a:lnTo>
                    <a:pt x="19049" y="1676393"/>
                  </a:lnTo>
                  <a:close/>
                </a:path>
                <a:path w="12544424" h="8096250">
                  <a:moveTo>
                    <a:pt x="19049" y="1714493"/>
                  </a:moveTo>
                  <a:lnTo>
                    <a:pt x="0" y="1714493"/>
                  </a:lnTo>
                  <a:lnTo>
                    <a:pt x="0" y="1695443"/>
                  </a:lnTo>
                  <a:lnTo>
                    <a:pt x="19049" y="1695443"/>
                  </a:lnTo>
                  <a:lnTo>
                    <a:pt x="19049" y="1714493"/>
                  </a:lnTo>
                  <a:close/>
                </a:path>
                <a:path w="12544424" h="8096250">
                  <a:moveTo>
                    <a:pt x="19049" y="1752593"/>
                  </a:moveTo>
                  <a:lnTo>
                    <a:pt x="0" y="1752593"/>
                  </a:lnTo>
                  <a:lnTo>
                    <a:pt x="0" y="1733543"/>
                  </a:lnTo>
                  <a:lnTo>
                    <a:pt x="19049" y="1733543"/>
                  </a:lnTo>
                  <a:lnTo>
                    <a:pt x="19049" y="1752593"/>
                  </a:lnTo>
                  <a:close/>
                </a:path>
                <a:path w="12544424" h="8096250">
                  <a:moveTo>
                    <a:pt x="19049" y="1790693"/>
                  </a:moveTo>
                  <a:lnTo>
                    <a:pt x="0" y="1790693"/>
                  </a:lnTo>
                  <a:lnTo>
                    <a:pt x="0" y="1771643"/>
                  </a:lnTo>
                  <a:lnTo>
                    <a:pt x="19049" y="1771643"/>
                  </a:lnTo>
                  <a:lnTo>
                    <a:pt x="19049" y="1790693"/>
                  </a:lnTo>
                  <a:close/>
                </a:path>
                <a:path w="12544424" h="8096250">
                  <a:moveTo>
                    <a:pt x="19049" y="1828793"/>
                  </a:moveTo>
                  <a:lnTo>
                    <a:pt x="0" y="1828793"/>
                  </a:lnTo>
                  <a:lnTo>
                    <a:pt x="0" y="1809743"/>
                  </a:lnTo>
                  <a:lnTo>
                    <a:pt x="19049" y="1809743"/>
                  </a:lnTo>
                  <a:lnTo>
                    <a:pt x="19049" y="1828793"/>
                  </a:lnTo>
                  <a:close/>
                </a:path>
                <a:path w="12544424" h="8096250">
                  <a:moveTo>
                    <a:pt x="19049" y="1866893"/>
                  </a:moveTo>
                  <a:lnTo>
                    <a:pt x="0" y="1866893"/>
                  </a:lnTo>
                  <a:lnTo>
                    <a:pt x="0" y="1847843"/>
                  </a:lnTo>
                  <a:lnTo>
                    <a:pt x="19049" y="1847843"/>
                  </a:lnTo>
                  <a:lnTo>
                    <a:pt x="19049" y="1866893"/>
                  </a:lnTo>
                  <a:close/>
                </a:path>
                <a:path w="12544424" h="8096250">
                  <a:moveTo>
                    <a:pt x="19049" y="1904993"/>
                  </a:moveTo>
                  <a:lnTo>
                    <a:pt x="0" y="1904993"/>
                  </a:lnTo>
                  <a:lnTo>
                    <a:pt x="0" y="1885943"/>
                  </a:lnTo>
                  <a:lnTo>
                    <a:pt x="19049" y="1885943"/>
                  </a:lnTo>
                  <a:lnTo>
                    <a:pt x="19049" y="1904993"/>
                  </a:lnTo>
                  <a:close/>
                </a:path>
                <a:path w="12544424" h="8096250">
                  <a:moveTo>
                    <a:pt x="19049" y="1943093"/>
                  </a:moveTo>
                  <a:lnTo>
                    <a:pt x="0" y="1943093"/>
                  </a:lnTo>
                  <a:lnTo>
                    <a:pt x="0" y="1924043"/>
                  </a:lnTo>
                  <a:lnTo>
                    <a:pt x="19049" y="1924043"/>
                  </a:lnTo>
                  <a:lnTo>
                    <a:pt x="19049" y="1943093"/>
                  </a:lnTo>
                  <a:close/>
                </a:path>
                <a:path w="12544424" h="8096250">
                  <a:moveTo>
                    <a:pt x="19049" y="1981193"/>
                  </a:moveTo>
                  <a:lnTo>
                    <a:pt x="0" y="1981193"/>
                  </a:lnTo>
                  <a:lnTo>
                    <a:pt x="0" y="1962143"/>
                  </a:lnTo>
                  <a:lnTo>
                    <a:pt x="19049" y="1962143"/>
                  </a:lnTo>
                  <a:lnTo>
                    <a:pt x="19049" y="1981193"/>
                  </a:lnTo>
                  <a:close/>
                </a:path>
                <a:path w="12544424" h="8096250">
                  <a:moveTo>
                    <a:pt x="19049" y="2019293"/>
                  </a:moveTo>
                  <a:lnTo>
                    <a:pt x="0" y="2019293"/>
                  </a:lnTo>
                  <a:lnTo>
                    <a:pt x="0" y="2000243"/>
                  </a:lnTo>
                  <a:lnTo>
                    <a:pt x="19049" y="2000243"/>
                  </a:lnTo>
                  <a:lnTo>
                    <a:pt x="19049" y="2019293"/>
                  </a:lnTo>
                  <a:close/>
                </a:path>
                <a:path w="12544424" h="8096250">
                  <a:moveTo>
                    <a:pt x="19049" y="2057393"/>
                  </a:moveTo>
                  <a:lnTo>
                    <a:pt x="0" y="2057393"/>
                  </a:lnTo>
                  <a:lnTo>
                    <a:pt x="0" y="2038343"/>
                  </a:lnTo>
                  <a:lnTo>
                    <a:pt x="19049" y="2038343"/>
                  </a:lnTo>
                  <a:lnTo>
                    <a:pt x="19049" y="2057393"/>
                  </a:lnTo>
                  <a:close/>
                </a:path>
                <a:path w="12544424" h="8096250">
                  <a:moveTo>
                    <a:pt x="19049" y="2095493"/>
                  </a:moveTo>
                  <a:lnTo>
                    <a:pt x="0" y="2095493"/>
                  </a:lnTo>
                  <a:lnTo>
                    <a:pt x="0" y="2076443"/>
                  </a:lnTo>
                  <a:lnTo>
                    <a:pt x="19049" y="2076443"/>
                  </a:lnTo>
                  <a:lnTo>
                    <a:pt x="19049" y="2095493"/>
                  </a:lnTo>
                  <a:close/>
                </a:path>
                <a:path w="12544424" h="8096250">
                  <a:moveTo>
                    <a:pt x="19049" y="2133593"/>
                  </a:moveTo>
                  <a:lnTo>
                    <a:pt x="0" y="2133593"/>
                  </a:lnTo>
                  <a:lnTo>
                    <a:pt x="0" y="2114543"/>
                  </a:lnTo>
                  <a:lnTo>
                    <a:pt x="19049" y="2114543"/>
                  </a:lnTo>
                  <a:lnTo>
                    <a:pt x="19049" y="2133593"/>
                  </a:lnTo>
                  <a:close/>
                </a:path>
                <a:path w="12544424" h="8096250">
                  <a:moveTo>
                    <a:pt x="19049" y="2171693"/>
                  </a:moveTo>
                  <a:lnTo>
                    <a:pt x="0" y="2171693"/>
                  </a:lnTo>
                  <a:lnTo>
                    <a:pt x="0" y="2152643"/>
                  </a:lnTo>
                  <a:lnTo>
                    <a:pt x="19049" y="2152643"/>
                  </a:lnTo>
                  <a:lnTo>
                    <a:pt x="19049" y="2171693"/>
                  </a:lnTo>
                  <a:close/>
                </a:path>
                <a:path w="12544424" h="8096250">
                  <a:moveTo>
                    <a:pt x="19049" y="2209793"/>
                  </a:moveTo>
                  <a:lnTo>
                    <a:pt x="0" y="2209793"/>
                  </a:lnTo>
                  <a:lnTo>
                    <a:pt x="0" y="2190743"/>
                  </a:lnTo>
                  <a:lnTo>
                    <a:pt x="19049" y="2190743"/>
                  </a:lnTo>
                  <a:lnTo>
                    <a:pt x="19049" y="2209793"/>
                  </a:lnTo>
                  <a:close/>
                </a:path>
                <a:path w="12544424" h="8096250">
                  <a:moveTo>
                    <a:pt x="19049" y="2247893"/>
                  </a:moveTo>
                  <a:lnTo>
                    <a:pt x="0" y="2247893"/>
                  </a:lnTo>
                  <a:lnTo>
                    <a:pt x="0" y="2228843"/>
                  </a:lnTo>
                  <a:lnTo>
                    <a:pt x="19049" y="2228843"/>
                  </a:lnTo>
                  <a:lnTo>
                    <a:pt x="19049" y="2247893"/>
                  </a:lnTo>
                  <a:close/>
                </a:path>
                <a:path w="12544424" h="8096250">
                  <a:moveTo>
                    <a:pt x="19049" y="2285993"/>
                  </a:moveTo>
                  <a:lnTo>
                    <a:pt x="0" y="2285993"/>
                  </a:lnTo>
                  <a:lnTo>
                    <a:pt x="0" y="2266943"/>
                  </a:lnTo>
                  <a:lnTo>
                    <a:pt x="19049" y="2266943"/>
                  </a:lnTo>
                  <a:lnTo>
                    <a:pt x="19049" y="2285993"/>
                  </a:lnTo>
                  <a:close/>
                </a:path>
                <a:path w="12544424" h="8096250">
                  <a:moveTo>
                    <a:pt x="19049" y="2324093"/>
                  </a:moveTo>
                  <a:lnTo>
                    <a:pt x="0" y="2324093"/>
                  </a:lnTo>
                  <a:lnTo>
                    <a:pt x="0" y="2305044"/>
                  </a:lnTo>
                  <a:lnTo>
                    <a:pt x="19049" y="2305044"/>
                  </a:lnTo>
                  <a:lnTo>
                    <a:pt x="19049" y="2324093"/>
                  </a:lnTo>
                  <a:close/>
                </a:path>
                <a:path w="12544424" h="8096250">
                  <a:moveTo>
                    <a:pt x="19049" y="2362193"/>
                  </a:moveTo>
                  <a:lnTo>
                    <a:pt x="0" y="2362193"/>
                  </a:lnTo>
                  <a:lnTo>
                    <a:pt x="0" y="2343144"/>
                  </a:lnTo>
                  <a:lnTo>
                    <a:pt x="19049" y="2343144"/>
                  </a:lnTo>
                  <a:lnTo>
                    <a:pt x="19049" y="2362193"/>
                  </a:lnTo>
                  <a:close/>
                </a:path>
                <a:path w="12544424" h="8096250">
                  <a:moveTo>
                    <a:pt x="19049" y="2400293"/>
                  </a:moveTo>
                  <a:lnTo>
                    <a:pt x="0" y="2400293"/>
                  </a:lnTo>
                  <a:lnTo>
                    <a:pt x="0" y="2381244"/>
                  </a:lnTo>
                  <a:lnTo>
                    <a:pt x="19049" y="2381244"/>
                  </a:lnTo>
                  <a:lnTo>
                    <a:pt x="19049" y="2400293"/>
                  </a:lnTo>
                  <a:close/>
                </a:path>
                <a:path w="12544424" h="8096250">
                  <a:moveTo>
                    <a:pt x="19049" y="2438393"/>
                  </a:moveTo>
                  <a:lnTo>
                    <a:pt x="0" y="2438393"/>
                  </a:lnTo>
                  <a:lnTo>
                    <a:pt x="0" y="2419343"/>
                  </a:lnTo>
                  <a:lnTo>
                    <a:pt x="19049" y="2419343"/>
                  </a:lnTo>
                  <a:lnTo>
                    <a:pt x="19049" y="2438393"/>
                  </a:lnTo>
                  <a:close/>
                </a:path>
                <a:path w="12544424" h="8096250">
                  <a:moveTo>
                    <a:pt x="19049" y="2476494"/>
                  </a:moveTo>
                  <a:lnTo>
                    <a:pt x="0" y="2476494"/>
                  </a:lnTo>
                  <a:lnTo>
                    <a:pt x="0" y="2457444"/>
                  </a:lnTo>
                  <a:lnTo>
                    <a:pt x="19049" y="2457444"/>
                  </a:lnTo>
                  <a:lnTo>
                    <a:pt x="19049" y="2476494"/>
                  </a:lnTo>
                  <a:close/>
                </a:path>
                <a:path w="12544424" h="8096250">
                  <a:moveTo>
                    <a:pt x="19049" y="2514593"/>
                  </a:moveTo>
                  <a:lnTo>
                    <a:pt x="0" y="2514593"/>
                  </a:lnTo>
                  <a:lnTo>
                    <a:pt x="0" y="2495544"/>
                  </a:lnTo>
                  <a:lnTo>
                    <a:pt x="19049" y="2495544"/>
                  </a:lnTo>
                  <a:lnTo>
                    <a:pt x="19049" y="2514593"/>
                  </a:lnTo>
                  <a:close/>
                </a:path>
                <a:path w="12544424" h="8096250">
                  <a:moveTo>
                    <a:pt x="19049" y="2552693"/>
                  </a:moveTo>
                  <a:lnTo>
                    <a:pt x="0" y="2552693"/>
                  </a:lnTo>
                  <a:lnTo>
                    <a:pt x="0" y="2533644"/>
                  </a:lnTo>
                  <a:lnTo>
                    <a:pt x="19049" y="2533644"/>
                  </a:lnTo>
                  <a:lnTo>
                    <a:pt x="19049" y="2552693"/>
                  </a:lnTo>
                  <a:close/>
                </a:path>
                <a:path w="12544424" h="8096250">
                  <a:moveTo>
                    <a:pt x="19049" y="2590794"/>
                  </a:moveTo>
                  <a:lnTo>
                    <a:pt x="0" y="2590794"/>
                  </a:lnTo>
                  <a:lnTo>
                    <a:pt x="0" y="2571744"/>
                  </a:lnTo>
                  <a:lnTo>
                    <a:pt x="19049" y="2571744"/>
                  </a:lnTo>
                  <a:lnTo>
                    <a:pt x="19049" y="2590794"/>
                  </a:lnTo>
                  <a:close/>
                </a:path>
                <a:path w="12544424" h="8096250">
                  <a:moveTo>
                    <a:pt x="19049" y="2628894"/>
                  </a:moveTo>
                  <a:lnTo>
                    <a:pt x="0" y="2628894"/>
                  </a:lnTo>
                  <a:lnTo>
                    <a:pt x="0" y="2609844"/>
                  </a:lnTo>
                  <a:lnTo>
                    <a:pt x="19049" y="2609844"/>
                  </a:lnTo>
                  <a:lnTo>
                    <a:pt x="19049" y="2628894"/>
                  </a:lnTo>
                  <a:close/>
                </a:path>
                <a:path w="12544424" h="8096250">
                  <a:moveTo>
                    <a:pt x="19049" y="2666994"/>
                  </a:moveTo>
                  <a:lnTo>
                    <a:pt x="0" y="2666994"/>
                  </a:lnTo>
                  <a:lnTo>
                    <a:pt x="0" y="2647944"/>
                  </a:lnTo>
                  <a:lnTo>
                    <a:pt x="19049" y="2647944"/>
                  </a:lnTo>
                  <a:lnTo>
                    <a:pt x="19049" y="2666994"/>
                  </a:lnTo>
                  <a:close/>
                </a:path>
                <a:path w="12544424" h="8096250">
                  <a:moveTo>
                    <a:pt x="19049" y="2705094"/>
                  </a:moveTo>
                  <a:lnTo>
                    <a:pt x="0" y="2705094"/>
                  </a:lnTo>
                  <a:lnTo>
                    <a:pt x="0" y="2686044"/>
                  </a:lnTo>
                  <a:lnTo>
                    <a:pt x="19049" y="2686044"/>
                  </a:lnTo>
                  <a:lnTo>
                    <a:pt x="19049" y="2705094"/>
                  </a:lnTo>
                  <a:close/>
                </a:path>
                <a:path w="12544424" h="8096250">
                  <a:moveTo>
                    <a:pt x="19049" y="2743194"/>
                  </a:moveTo>
                  <a:lnTo>
                    <a:pt x="0" y="2743194"/>
                  </a:lnTo>
                  <a:lnTo>
                    <a:pt x="0" y="2724144"/>
                  </a:lnTo>
                  <a:lnTo>
                    <a:pt x="19049" y="2724144"/>
                  </a:lnTo>
                  <a:lnTo>
                    <a:pt x="19049" y="2743194"/>
                  </a:lnTo>
                  <a:close/>
                </a:path>
                <a:path w="12544424" h="8096250">
                  <a:moveTo>
                    <a:pt x="19049" y="2781294"/>
                  </a:moveTo>
                  <a:lnTo>
                    <a:pt x="0" y="2781294"/>
                  </a:lnTo>
                  <a:lnTo>
                    <a:pt x="0" y="2762243"/>
                  </a:lnTo>
                  <a:lnTo>
                    <a:pt x="19049" y="2762243"/>
                  </a:lnTo>
                  <a:lnTo>
                    <a:pt x="19049" y="2781294"/>
                  </a:lnTo>
                  <a:close/>
                </a:path>
                <a:path w="12544424" h="8096250">
                  <a:moveTo>
                    <a:pt x="19049" y="2819394"/>
                  </a:moveTo>
                  <a:lnTo>
                    <a:pt x="0" y="2819394"/>
                  </a:lnTo>
                  <a:lnTo>
                    <a:pt x="0" y="2800343"/>
                  </a:lnTo>
                  <a:lnTo>
                    <a:pt x="19049" y="2800343"/>
                  </a:lnTo>
                  <a:lnTo>
                    <a:pt x="19049" y="2819394"/>
                  </a:lnTo>
                  <a:close/>
                </a:path>
                <a:path w="12544424" h="8096250">
                  <a:moveTo>
                    <a:pt x="19049" y="2857494"/>
                  </a:moveTo>
                  <a:lnTo>
                    <a:pt x="0" y="2857494"/>
                  </a:lnTo>
                  <a:lnTo>
                    <a:pt x="0" y="2838443"/>
                  </a:lnTo>
                  <a:lnTo>
                    <a:pt x="19049" y="2838443"/>
                  </a:lnTo>
                  <a:lnTo>
                    <a:pt x="19049" y="2857494"/>
                  </a:lnTo>
                  <a:close/>
                </a:path>
                <a:path w="12544424" h="8096250">
                  <a:moveTo>
                    <a:pt x="19049" y="2895594"/>
                  </a:moveTo>
                  <a:lnTo>
                    <a:pt x="0" y="2895594"/>
                  </a:lnTo>
                  <a:lnTo>
                    <a:pt x="0" y="2876544"/>
                  </a:lnTo>
                  <a:lnTo>
                    <a:pt x="19049" y="2876544"/>
                  </a:lnTo>
                  <a:lnTo>
                    <a:pt x="19049" y="2895594"/>
                  </a:lnTo>
                  <a:close/>
                </a:path>
                <a:path w="12544424" h="8096250">
                  <a:moveTo>
                    <a:pt x="19049" y="2933694"/>
                  </a:moveTo>
                  <a:lnTo>
                    <a:pt x="0" y="2933694"/>
                  </a:lnTo>
                  <a:lnTo>
                    <a:pt x="0" y="2914644"/>
                  </a:lnTo>
                  <a:lnTo>
                    <a:pt x="19049" y="2914644"/>
                  </a:lnTo>
                  <a:lnTo>
                    <a:pt x="19049" y="2933694"/>
                  </a:lnTo>
                  <a:close/>
                </a:path>
                <a:path w="12544424" h="8096250">
                  <a:moveTo>
                    <a:pt x="19049" y="2971794"/>
                  </a:moveTo>
                  <a:lnTo>
                    <a:pt x="0" y="2971794"/>
                  </a:lnTo>
                  <a:lnTo>
                    <a:pt x="0" y="2952744"/>
                  </a:lnTo>
                  <a:lnTo>
                    <a:pt x="19049" y="2952744"/>
                  </a:lnTo>
                  <a:lnTo>
                    <a:pt x="19049" y="2971794"/>
                  </a:lnTo>
                  <a:close/>
                </a:path>
                <a:path w="12544424" h="8096250">
                  <a:moveTo>
                    <a:pt x="19049" y="3009894"/>
                  </a:moveTo>
                  <a:lnTo>
                    <a:pt x="0" y="3009894"/>
                  </a:lnTo>
                  <a:lnTo>
                    <a:pt x="0" y="2990844"/>
                  </a:lnTo>
                  <a:lnTo>
                    <a:pt x="19049" y="2990844"/>
                  </a:lnTo>
                  <a:lnTo>
                    <a:pt x="19049" y="3009894"/>
                  </a:lnTo>
                  <a:close/>
                </a:path>
                <a:path w="12544424" h="8096250">
                  <a:moveTo>
                    <a:pt x="19049" y="3047994"/>
                  </a:moveTo>
                  <a:lnTo>
                    <a:pt x="0" y="3047994"/>
                  </a:lnTo>
                  <a:lnTo>
                    <a:pt x="0" y="3028944"/>
                  </a:lnTo>
                  <a:lnTo>
                    <a:pt x="19049" y="3028944"/>
                  </a:lnTo>
                  <a:lnTo>
                    <a:pt x="19049" y="3047994"/>
                  </a:lnTo>
                  <a:close/>
                </a:path>
                <a:path w="12544424" h="8096250">
                  <a:moveTo>
                    <a:pt x="19049" y="3086094"/>
                  </a:moveTo>
                  <a:lnTo>
                    <a:pt x="0" y="3086094"/>
                  </a:lnTo>
                  <a:lnTo>
                    <a:pt x="0" y="3067044"/>
                  </a:lnTo>
                  <a:lnTo>
                    <a:pt x="19049" y="3067044"/>
                  </a:lnTo>
                  <a:lnTo>
                    <a:pt x="19049" y="3086094"/>
                  </a:lnTo>
                  <a:close/>
                </a:path>
                <a:path w="12544424" h="8096250">
                  <a:moveTo>
                    <a:pt x="19049" y="3124194"/>
                  </a:moveTo>
                  <a:lnTo>
                    <a:pt x="0" y="3124194"/>
                  </a:lnTo>
                  <a:lnTo>
                    <a:pt x="0" y="3105144"/>
                  </a:lnTo>
                  <a:lnTo>
                    <a:pt x="19049" y="3105144"/>
                  </a:lnTo>
                  <a:lnTo>
                    <a:pt x="19049" y="3124194"/>
                  </a:lnTo>
                  <a:close/>
                </a:path>
                <a:path w="12544424" h="8096250">
                  <a:moveTo>
                    <a:pt x="19049" y="3162294"/>
                  </a:moveTo>
                  <a:lnTo>
                    <a:pt x="0" y="3162294"/>
                  </a:lnTo>
                  <a:lnTo>
                    <a:pt x="0" y="3143244"/>
                  </a:lnTo>
                  <a:lnTo>
                    <a:pt x="19049" y="3143244"/>
                  </a:lnTo>
                  <a:lnTo>
                    <a:pt x="19049" y="3162294"/>
                  </a:lnTo>
                  <a:close/>
                </a:path>
                <a:path w="12544424" h="8096250">
                  <a:moveTo>
                    <a:pt x="19049" y="3200394"/>
                  </a:moveTo>
                  <a:lnTo>
                    <a:pt x="0" y="3200394"/>
                  </a:lnTo>
                  <a:lnTo>
                    <a:pt x="0" y="3181344"/>
                  </a:lnTo>
                  <a:lnTo>
                    <a:pt x="19049" y="3181344"/>
                  </a:lnTo>
                  <a:lnTo>
                    <a:pt x="19049" y="3200394"/>
                  </a:lnTo>
                  <a:close/>
                </a:path>
                <a:path w="12544424" h="8096250">
                  <a:moveTo>
                    <a:pt x="19049" y="3238494"/>
                  </a:moveTo>
                  <a:lnTo>
                    <a:pt x="0" y="3238494"/>
                  </a:lnTo>
                  <a:lnTo>
                    <a:pt x="0" y="3219444"/>
                  </a:lnTo>
                  <a:lnTo>
                    <a:pt x="19049" y="3219444"/>
                  </a:lnTo>
                  <a:lnTo>
                    <a:pt x="19049" y="3238494"/>
                  </a:lnTo>
                  <a:close/>
                </a:path>
                <a:path w="12544424" h="8096250">
                  <a:moveTo>
                    <a:pt x="19049" y="3276594"/>
                  </a:moveTo>
                  <a:lnTo>
                    <a:pt x="0" y="3276594"/>
                  </a:lnTo>
                  <a:lnTo>
                    <a:pt x="0" y="3257544"/>
                  </a:lnTo>
                  <a:lnTo>
                    <a:pt x="19049" y="3257544"/>
                  </a:lnTo>
                  <a:lnTo>
                    <a:pt x="19049" y="3276594"/>
                  </a:lnTo>
                  <a:close/>
                </a:path>
                <a:path w="12544424" h="8096250">
                  <a:moveTo>
                    <a:pt x="19049" y="3314694"/>
                  </a:moveTo>
                  <a:lnTo>
                    <a:pt x="0" y="3314694"/>
                  </a:lnTo>
                  <a:lnTo>
                    <a:pt x="0" y="3295644"/>
                  </a:lnTo>
                  <a:lnTo>
                    <a:pt x="19049" y="3295644"/>
                  </a:lnTo>
                  <a:lnTo>
                    <a:pt x="19049" y="3314694"/>
                  </a:lnTo>
                  <a:close/>
                </a:path>
                <a:path w="12544424" h="8096250">
                  <a:moveTo>
                    <a:pt x="19049" y="3352794"/>
                  </a:moveTo>
                  <a:lnTo>
                    <a:pt x="0" y="3352794"/>
                  </a:lnTo>
                  <a:lnTo>
                    <a:pt x="0" y="3333744"/>
                  </a:lnTo>
                  <a:lnTo>
                    <a:pt x="19049" y="3333744"/>
                  </a:lnTo>
                  <a:lnTo>
                    <a:pt x="19049" y="3352794"/>
                  </a:lnTo>
                  <a:close/>
                </a:path>
                <a:path w="12544424" h="8096250">
                  <a:moveTo>
                    <a:pt x="19049" y="3390894"/>
                  </a:moveTo>
                  <a:lnTo>
                    <a:pt x="0" y="3390894"/>
                  </a:lnTo>
                  <a:lnTo>
                    <a:pt x="0" y="3371844"/>
                  </a:lnTo>
                  <a:lnTo>
                    <a:pt x="19049" y="3371844"/>
                  </a:lnTo>
                  <a:lnTo>
                    <a:pt x="19049" y="3390894"/>
                  </a:lnTo>
                  <a:close/>
                </a:path>
                <a:path w="12544424" h="8096250">
                  <a:moveTo>
                    <a:pt x="19049" y="3428994"/>
                  </a:moveTo>
                  <a:lnTo>
                    <a:pt x="0" y="3428994"/>
                  </a:lnTo>
                  <a:lnTo>
                    <a:pt x="0" y="3409944"/>
                  </a:lnTo>
                  <a:lnTo>
                    <a:pt x="19049" y="3409944"/>
                  </a:lnTo>
                  <a:lnTo>
                    <a:pt x="19049" y="3428994"/>
                  </a:lnTo>
                  <a:close/>
                </a:path>
                <a:path w="12544424" h="8096250">
                  <a:moveTo>
                    <a:pt x="19049" y="3467094"/>
                  </a:moveTo>
                  <a:lnTo>
                    <a:pt x="0" y="3467094"/>
                  </a:lnTo>
                  <a:lnTo>
                    <a:pt x="0" y="3448044"/>
                  </a:lnTo>
                  <a:lnTo>
                    <a:pt x="19049" y="3448044"/>
                  </a:lnTo>
                  <a:lnTo>
                    <a:pt x="19049" y="3467094"/>
                  </a:lnTo>
                  <a:close/>
                </a:path>
                <a:path w="12544424" h="8096250">
                  <a:moveTo>
                    <a:pt x="19049" y="3505194"/>
                  </a:moveTo>
                  <a:lnTo>
                    <a:pt x="0" y="3505194"/>
                  </a:lnTo>
                  <a:lnTo>
                    <a:pt x="0" y="3486144"/>
                  </a:lnTo>
                  <a:lnTo>
                    <a:pt x="19049" y="3486144"/>
                  </a:lnTo>
                  <a:lnTo>
                    <a:pt x="19049" y="3505194"/>
                  </a:lnTo>
                  <a:close/>
                </a:path>
                <a:path w="12544424" h="8096250">
                  <a:moveTo>
                    <a:pt x="19049" y="3543294"/>
                  </a:moveTo>
                  <a:lnTo>
                    <a:pt x="0" y="3543294"/>
                  </a:lnTo>
                  <a:lnTo>
                    <a:pt x="0" y="3524244"/>
                  </a:lnTo>
                  <a:lnTo>
                    <a:pt x="19049" y="3524244"/>
                  </a:lnTo>
                  <a:lnTo>
                    <a:pt x="19049" y="3543294"/>
                  </a:lnTo>
                  <a:close/>
                </a:path>
                <a:path w="12544424" h="8096250">
                  <a:moveTo>
                    <a:pt x="19049" y="3581394"/>
                  </a:moveTo>
                  <a:lnTo>
                    <a:pt x="0" y="3581394"/>
                  </a:lnTo>
                  <a:lnTo>
                    <a:pt x="0" y="3562344"/>
                  </a:lnTo>
                  <a:lnTo>
                    <a:pt x="19049" y="3562344"/>
                  </a:lnTo>
                  <a:lnTo>
                    <a:pt x="19049" y="3581394"/>
                  </a:lnTo>
                  <a:close/>
                </a:path>
                <a:path w="12544424" h="8096250">
                  <a:moveTo>
                    <a:pt x="19049" y="3619494"/>
                  </a:moveTo>
                  <a:lnTo>
                    <a:pt x="0" y="3619494"/>
                  </a:lnTo>
                  <a:lnTo>
                    <a:pt x="0" y="3600444"/>
                  </a:lnTo>
                  <a:lnTo>
                    <a:pt x="19049" y="3600444"/>
                  </a:lnTo>
                  <a:lnTo>
                    <a:pt x="19049" y="3619494"/>
                  </a:lnTo>
                  <a:close/>
                </a:path>
                <a:path w="12544424" h="8096250">
                  <a:moveTo>
                    <a:pt x="19049" y="3657594"/>
                  </a:moveTo>
                  <a:lnTo>
                    <a:pt x="0" y="3657594"/>
                  </a:lnTo>
                  <a:lnTo>
                    <a:pt x="0" y="3638544"/>
                  </a:lnTo>
                  <a:lnTo>
                    <a:pt x="19049" y="3638544"/>
                  </a:lnTo>
                  <a:lnTo>
                    <a:pt x="19049" y="3657594"/>
                  </a:lnTo>
                  <a:close/>
                </a:path>
                <a:path w="12544424" h="8096250">
                  <a:moveTo>
                    <a:pt x="19049" y="3695694"/>
                  </a:moveTo>
                  <a:lnTo>
                    <a:pt x="0" y="3695694"/>
                  </a:lnTo>
                  <a:lnTo>
                    <a:pt x="0" y="3676644"/>
                  </a:lnTo>
                  <a:lnTo>
                    <a:pt x="19049" y="3676644"/>
                  </a:lnTo>
                  <a:lnTo>
                    <a:pt x="19049" y="3695694"/>
                  </a:lnTo>
                  <a:close/>
                </a:path>
                <a:path w="12544424" h="8096250">
                  <a:moveTo>
                    <a:pt x="19049" y="3733794"/>
                  </a:moveTo>
                  <a:lnTo>
                    <a:pt x="0" y="3733794"/>
                  </a:lnTo>
                  <a:lnTo>
                    <a:pt x="0" y="3714744"/>
                  </a:lnTo>
                  <a:lnTo>
                    <a:pt x="19049" y="3714744"/>
                  </a:lnTo>
                  <a:lnTo>
                    <a:pt x="19049" y="3733794"/>
                  </a:lnTo>
                  <a:close/>
                </a:path>
                <a:path w="12544424" h="8096250">
                  <a:moveTo>
                    <a:pt x="19049" y="3771894"/>
                  </a:moveTo>
                  <a:lnTo>
                    <a:pt x="0" y="3771894"/>
                  </a:lnTo>
                  <a:lnTo>
                    <a:pt x="0" y="3752844"/>
                  </a:lnTo>
                  <a:lnTo>
                    <a:pt x="19049" y="3752844"/>
                  </a:lnTo>
                  <a:lnTo>
                    <a:pt x="19049" y="3771894"/>
                  </a:lnTo>
                  <a:close/>
                </a:path>
                <a:path w="12544424" h="8096250">
                  <a:moveTo>
                    <a:pt x="19049" y="3809994"/>
                  </a:moveTo>
                  <a:lnTo>
                    <a:pt x="0" y="3809994"/>
                  </a:lnTo>
                  <a:lnTo>
                    <a:pt x="0" y="3790944"/>
                  </a:lnTo>
                  <a:lnTo>
                    <a:pt x="19049" y="3790944"/>
                  </a:lnTo>
                  <a:lnTo>
                    <a:pt x="19049" y="3809994"/>
                  </a:lnTo>
                  <a:close/>
                </a:path>
                <a:path w="12544424" h="8096250">
                  <a:moveTo>
                    <a:pt x="19049" y="3848094"/>
                  </a:moveTo>
                  <a:lnTo>
                    <a:pt x="0" y="3848094"/>
                  </a:lnTo>
                  <a:lnTo>
                    <a:pt x="0" y="3829044"/>
                  </a:lnTo>
                  <a:lnTo>
                    <a:pt x="19049" y="3829044"/>
                  </a:lnTo>
                  <a:lnTo>
                    <a:pt x="19049" y="3848094"/>
                  </a:lnTo>
                  <a:close/>
                </a:path>
                <a:path w="12544424" h="8096250">
                  <a:moveTo>
                    <a:pt x="19049" y="3886194"/>
                  </a:moveTo>
                  <a:lnTo>
                    <a:pt x="0" y="3886194"/>
                  </a:lnTo>
                  <a:lnTo>
                    <a:pt x="0" y="3867144"/>
                  </a:lnTo>
                  <a:lnTo>
                    <a:pt x="19049" y="3867144"/>
                  </a:lnTo>
                  <a:lnTo>
                    <a:pt x="19049" y="3886194"/>
                  </a:lnTo>
                  <a:close/>
                </a:path>
                <a:path w="12544424" h="8096250">
                  <a:moveTo>
                    <a:pt x="19049" y="3924294"/>
                  </a:moveTo>
                  <a:lnTo>
                    <a:pt x="0" y="3924294"/>
                  </a:lnTo>
                  <a:lnTo>
                    <a:pt x="0" y="3905244"/>
                  </a:lnTo>
                  <a:lnTo>
                    <a:pt x="19049" y="3905244"/>
                  </a:lnTo>
                  <a:lnTo>
                    <a:pt x="19049" y="3924294"/>
                  </a:lnTo>
                  <a:close/>
                </a:path>
                <a:path w="12544424" h="8096250">
                  <a:moveTo>
                    <a:pt x="19049" y="3962394"/>
                  </a:moveTo>
                  <a:lnTo>
                    <a:pt x="0" y="3962394"/>
                  </a:lnTo>
                  <a:lnTo>
                    <a:pt x="0" y="3943344"/>
                  </a:lnTo>
                  <a:lnTo>
                    <a:pt x="19049" y="3943344"/>
                  </a:lnTo>
                  <a:lnTo>
                    <a:pt x="19049" y="3962394"/>
                  </a:lnTo>
                  <a:close/>
                </a:path>
                <a:path w="12544424" h="8096250">
                  <a:moveTo>
                    <a:pt x="19049" y="4000494"/>
                  </a:moveTo>
                  <a:lnTo>
                    <a:pt x="0" y="4000494"/>
                  </a:lnTo>
                  <a:lnTo>
                    <a:pt x="0" y="3981444"/>
                  </a:lnTo>
                  <a:lnTo>
                    <a:pt x="19049" y="3981444"/>
                  </a:lnTo>
                  <a:lnTo>
                    <a:pt x="19049" y="4000494"/>
                  </a:lnTo>
                  <a:close/>
                </a:path>
                <a:path w="12544424" h="8096250">
                  <a:moveTo>
                    <a:pt x="19049" y="4038594"/>
                  </a:moveTo>
                  <a:lnTo>
                    <a:pt x="0" y="4038594"/>
                  </a:lnTo>
                  <a:lnTo>
                    <a:pt x="0" y="4019544"/>
                  </a:lnTo>
                  <a:lnTo>
                    <a:pt x="19049" y="4019544"/>
                  </a:lnTo>
                  <a:lnTo>
                    <a:pt x="19049" y="4038594"/>
                  </a:lnTo>
                  <a:close/>
                </a:path>
                <a:path w="12544424" h="8096250">
                  <a:moveTo>
                    <a:pt x="19049" y="4076694"/>
                  </a:moveTo>
                  <a:lnTo>
                    <a:pt x="0" y="4076694"/>
                  </a:lnTo>
                  <a:lnTo>
                    <a:pt x="0" y="4057643"/>
                  </a:lnTo>
                  <a:lnTo>
                    <a:pt x="19049" y="4057643"/>
                  </a:lnTo>
                  <a:lnTo>
                    <a:pt x="19049" y="4076694"/>
                  </a:lnTo>
                  <a:close/>
                </a:path>
                <a:path w="12544424" h="8096250">
                  <a:moveTo>
                    <a:pt x="19049" y="4114794"/>
                  </a:moveTo>
                  <a:lnTo>
                    <a:pt x="0" y="4114794"/>
                  </a:lnTo>
                  <a:lnTo>
                    <a:pt x="0" y="4095744"/>
                  </a:lnTo>
                  <a:lnTo>
                    <a:pt x="19049" y="4095744"/>
                  </a:lnTo>
                  <a:lnTo>
                    <a:pt x="19049" y="4114794"/>
                  </a:lnTo>
                  <a:close/>
                </a:path>
                <a:path w="12544424" h="8096250">
                  <a:moveTo>
                    <a:pt x="19049" y="4152894"/>
                  </a:moveTo>
                  <a:lnTo>
                    <a:pt x="0" y="4152894"/>
                  </a:lnTo>
                  <a:lnTo>
                    <a:pt x="0" y="4133843"/>
                  </a:lnTo>
                  <a:lnTo>
                    <a:pt x="19049" y="4133843"/>
                  </a:lnTo>
                  <a:lnTo>
                    <a:pt x="19049" y="4152894"/>
                  </a:lnTo>
                  <a:close/>
                </a:path>
                <a:path w="12544424" h="8096250">
                  <a:moveTo>
                    <a:pt x="19049" y="4190994"/>
                  </a:moveTo>
                  <a:lnTo>
                    <a:pt x="0" y="4190994"/>
                  </a:lnTo>
                  <a:lnTo>
                    <a:pt x="0" y="4171944"/>
                  </a:lnTo>
                  <a:lnTo>
                    <a:pt x="19049" y="4171944"/>
                  </a:lnTo>
                  <a:lnTo>
                    <a:pt x="19049" y="4190994"/>
                  </a:lnTo>
                  <a:close/>
                </a:path>
                <a:path w="12544424" h="8096250">
                  <a:moveTo>
                    <a:pt x="19049" y="4229094"/>
                  </a:moveTo>
                  <a:lnTo>
                    <a:pt x="0" y="4229094"/>
                  </a:lnTo>
                  <a:lnTo>
                    <a:pt x="0" y="4210044"/>
                  </a:lnTo>
                  <a:lnTo>
                    <a:pt x="19049" y="4210044"/>
                  </a:lnTo>
                  <a:lnTo>
                    <a:pt x="19049" y="4229094"/>
                  </a:lnTo>
                  <a:close/>
                </a:path>
                <a:path w="12544424" h="8096250">
                  <a:moveTo>
                    <a:pt x="19049" y="4267194"/>
                  </a:moveTo>
                  <a:lnTo>
                    <a:pt x="0" y="4267194"/>
                  </a:lnTo>
                  <a:lnTo>
                    <a:pt x="0" y="4248144"/>
                  </a:lnTo>
                  <a:lnTo>
                    <a:pt x="19049" y="4248144"/>
                  </a:lnTo>
                  <a:lnTo>
                    <a:pt x="19049" y="4267194"/>
                  </a:lnTo>
                  <a:close/>
                </a:path>
                <a:path w="12544424" h="8096250">
                  <a:moveTo>
                    <a:pt x="19049" y="4305293"/>
                  </a:moveTo>
                  <a:lnTo>
                    <a:pt x="0" y="4305293"/>
                  </a:lnTo>
                  <a:lnTo>
                    <a:pt x="0" y="4286244"/>
                  </a:lnTo>
                  <a:lnTo>
                    <a:pt x="19049" y="4286244"/>
                  </a:lnTo>
                  <a:lnTo>
                    <a:pt x="19049" y="4305293"/>
                  </a:lnTo>
                  <a:close/>
                </a:path>
                <a:path w="12544424" h="8096250">
                  <a:moveTo>
                    <a:pt x="19049" y="4343394"/>
                  </a:moveTo>
                  <a:lnTo>
                    <a:pt x="0" y="4343394"/>
                  </a:lnTo>
                  <a:lnTo>
                    <a:pt x="0" y="4324344"/>
                  </a:lnTo>
                  <a:lnTo>
                    <a:pt x="19049" y="4324344"/>
                  </a:lnTo>
                  <a:lnTo>
                    <a:pt x="19049" y="4343394"/>
                  </a:lnTo>
                  <a:close/>
                </a:path>
                <a:path w="12544424" h="8096250">
                  <a:moveTo>
                    <a:pt x="19049" y="4381493"/>
                  </a:moveTo>
                  <a:lnTo>
                    <a:pt x="0" y="4381493"/>
                  </a:lnTo>
                  <a:lnTo>
                    <a:pt x="0" y="4362444"/>
                  </a:lnTo>
                  <a:lnTo>
                    <a:pt x="19049" y="4362444"/>
                  </a:lnTo>
                  <a:lnTo>
                    <a:pt x="19049" y="4381493"/>
                  </a:lnTo>
                  <a:close/>
                </a:path>
                <a:path w="12544424" h="8096250">
                  <a:moveTo>
                    <a:pt x="19049" y="4419594"/>
                  </a:moveTo>
                  <a:lnTo>
                    <a:pt x="0" y="4419594"/>
                  </a:lnTo>
                  <a:lnTo>
                    <a:pt x="0" y="4400544"/>
                  </a:lnTo>
                  <a:lnTo>
                    <a:pt x="19049" y="4400544"/>
                  </a:lnTo>
                  <a:lnTo>
                    <a:pt x="19049" y="4419594"/>
                  </a:lnTo>
                  <a:close/>
                </a:path>
                <a:path w="12544424" h="8096250">
                  <a:moveTo>
                    <a:pt x="19049" y="4457693"/>
                  </a:moveTo>
                  <a:lnTo>
                    <a:pt x="0" y="4457693"/>
                  </a:lnTo>
                  <a:lnTo>
                    <a:pt x="0" y="4438644"/>
                  </a:lnTo>
                  <a:lnTo>
                    <a:pt x="19049" y="4438644"/>
                  </a:lnTo>
                  <a:lnTo>
                    <a:pt x="19049" y="4457693"/>
                  </a:lnTo>
                  <a:close/>
                </a:path>
                <a:path w="12544424" h="8096250">
                  <a:moveTo>
                    <a:pt x="19049" y="4495794"/>
                  </a:moveTo>
                  <a:lnTo>
                    <a:pt x="0" y="4495794"/>
                  </a:lnTo>
                  <a:lnTo>
                    <a:pt x="0" y="4476744"/>
                  </a:lnTo>
                  <a:lnTo>
                    <a:pt x="19049" y="4476744"/>
                  </a:lnTo>
                  <a:lnTo>
                    <a:pt x="19049" y="4495794"/>
                  </a:lnTo>
                  <a:close/>
                </a:path>
                <a:path w="12544424" h="8096250">
                  <a:moveTo>
                    <a:pt x="19049" y="4533894"/>
                  </a:moveTo>
                  <a:lnTo>
                    <a:pt x="0" y="4533894"/>
                  </a:lnTo>
                  <a:lnTo>
                    <a:pt x="0" y="4514844"/>
                  </a:lnTo>
                  <a:lnTo>
                    <a:pt x="19049" y="4514844"/>
                  </a:lnTo>
                  <a:lnTo>
                    <a:pt x="19049" y="4533894"/>
                  </a:lnTo>
                  <a:close/>
                </a:path>
                <a:path w="12544424" h="8096250">
                  <a:moveTo>
                    <a:pt x="19049" y="4571994"/>
                  </a:moveTo>
                  <a:lnTo>
                    <a:pt x="0" y="4571994"/>
                  </a:lnTo>
                  <a:lnTo>
                    <a:pt x="0" y="4552944"/>
                  </a:lnTo>
                  <a:lnTo>
                    <a:pt x="19049" y="4552944"/>
                  </a:lnTo>
                  <a:lnTo>
                    <a:pt x="19049" y="4571994"/>
                  </a:lnTo>
                  <a:close/>
                </a:path>
                <a:path w="12544424" h="8096250">
                  <a:moveTo>
                    <a:pt x="19049" y="4610094"/>
                  </a:moveTo>
                  <a:lnTo>
                    <a:pt x="0" y="4610094"/>
                  </a:lnTo>
                  <a:lnTo>
                    <a:pt x="0" y="4591044"/>
                  </a:lnTo>
                  <a:lnTo>
                    <a:pt x="19049" y="4591044"/>
                  </a:lnTo>
                  <a:lnTo>
                    <a:pt x="19049" y="4610094"/>
                  </a:lnTo>
                  <a:close/>
                </a:path>
                <a:path w="12544424" h="8096250">
                  <a:moveTo>
                    <a:pt x="19049" y="4648194"/>
                  </a:moveTo>
                  <a:lnTo>
                    <a:pt x="0" y="4648194"/>
                  </a:lnTo>
                  <a:lnTo>
                    <a:pt x="0" y="4629143"/>
                  </a:lnTo>
                  <a:lnTo>
                    <a:pt x="19049" y="4629143"/>
                  </a:lnTo>
                  <a:lnTo>
                    <a:pt x="19049" y="4648194"/>
                  </a:lnTo>
                  <a:close/>
                </a:path>
                <a:path w="12544424" h="8096250">
                  <a:moveTo>
                    <a:pt x="19049" y="4686294"/>
                  </a:moveTo>
                  <a:lnTo>
                    <a:pt x="0" y="4686294"/>
                  </a:lnTo>
                  <a:lnTo>
                    <a:pt x="0" y="4667244"/>
                  </a:lnTo>
                  <a:lnTo>
                    <a:pt x="19049" y="4667244"/>
                  </a:lnTo>
                  <a:lnTo>
                    <a:pt x="19049" y="4686294"/>
                  </a:lnTo>
                  <a:close/>
                </a:path>
                <a:path w="12544424" h="8096250">
                  <a:moveTo>
                    <a:pt x="19049" y="4724394"/>
                  </a:moveTo>
                  <a:lnTo>
                    <a:pt x="0" y="4724394"/>
                  </a:lnTo>
                  <a:lnTo>
                    <a:pt x="0" y="4705343"/>
                  </a:lnTo>
                  <a:lnTo>
                    <a:pt x="19049" y="4705343"/>
                  </a:lnTo>
                  <a:lnTo>
                    <a:pt x="19049" y="4724394"/>
                  </a:lnTo>
                  <a:close/>
                </a:path>
                <a:path w="12544424" h="8096250">
                  <a:moveTo>
                    <a:pt x="19049" y="4762494"/>
                  </a:moveTo>
                  <a:lnTo>
                    <a:pt x="0" y="4762494"/>
                  </a:lnTo>
                  <a:lnTo>
                    <a:pt x="0" y="4743444"/>
                  </a:lnTo>
                  <a:lnTo>
                    <a:pt x="19049" y="4743444"/>
                  </a:lnTo>
                  <a:lnTo>
                    <a:pt x="19049" y="4762494"/>
                  </a:lnTo>
                  <a:close/>
                </a:path>
                <a:path w="12544424" h="8096250">
                  <a:moveTo>
                    <a:pt x="19049" y="4800594"/>
                  </a:moveTo>
                  <a:lnTo>
                    <a:pt x="0" y="4800594"/>
                  </a:lnTo>
                  <a:lnTo>
                    <a:pt x="0" y="4781544"/>
                  </a:lnTo>
                  <a:lnTo>
                    <a:pt x="19049" y="4781544"/>
                  </a:lnTo>
                  <a:lnTo>
                    <a:pt x="19049" y="4800594"/>
                  </a:lnTo>
                  <a:close/>
                </a:path>
                <a:path w="12544424" h="8096250">
                  <a:moveTo>
                    <a:pt x="19049" y="4838694"/>
                  </a:moveTo>
                  <a:lnTo>
                    <a:pt x="0" y="4838694"/>
                  </a:lnTo>
                  <a:lnTo>
                    <a:pt x="0" y="4819644"/>
                  </a:lnTo>
                  <a:lnTo>
                    <a:pt x="19049" y="4819644"/>
                  </a:lnTo>
                  <a:lnTo>
                    <a:pt x="19049" y="4838694"/>
                  </a:lnTo>
                  <a:close/>
                </a:path>
                <a:path w="12544424" h="8096250">
                  <a:moveTo>
                    <a:pt x="19049" y="4876793"/>
                  </a:moveTo>
                  <a:lnTo>
                    <a:pt x="0" y="4876793"/>
                  </a:lnTo>
                  <a:lnTo>
                    <a:pt x="0" y="4857744"/>
                  </a:lnTo>
                  <a:lnTo>
                    <a:pt x="19049" y="4857744"/>
                  </a:lnTo>
                  <a:lnTo>
                    <a:pt x="19049" y="4876793"/>
                  </a:lnTo>
                  <a:close/>
                </a:path>
                <a:path w="12544424" h="8096250">
                  <a:moveTo>
                    <a:pt x="19049" y="4914893"/>
                  </a:moveTo>
                  <a:lnTo>
                    <a:pt x="0" y="4914893"/>
                  </a:lnTo>
                  <a:lnTo>
                    <a:pt x="0" y="4895843"/>
                  </a:lnTo>
                  <a:lnTo>
                    <a:pt x="19049" y="4895843"/>
                  </a:lnTo>
                  <a:lnTo>
                    <a:pt x="19049" y="4914893"/>
                  </a:lnTo>
                  <a:close/>
                </a:path>
                <a:path w="12544424" h="8096250">
                  <a:moveTo>
                    <a:pt x="19049" y="4952993"/>
                  </a:moveTo>
                  <a:lnTo>
                    <a:pt x="0" y="4952993"/>
                  </a:lnTo>
                  <a:lnTo>
                    <a:pt x="0" y="4933943"/>
                  </a:lnTo>
                  <a:lnTo>
                    <a:pt x="19049" y="4933943"/>
                  </a:lnTo>
                  <a:lnTo>
                    <a:pt x="19049" y="4952993"/>
                  </a:lnTo>
                  <a:close/>
                </a:path>
                <a:path w="12544424" h="8096250">
                  <a:moveTo>
                    <a:pt x="19049" y="4991093"/>
                  </a:moveTo>
                  <a:lnTo>
                    <a:pt x="0" y="4991093"/>
                  </a:lnTo>
                  <a:lnTo>
                    <a:pt x="0" y="4972043"/>
                  </a:lnTo>
                  <a:lnTo>
                    <a:pt x="19049" y="4972043"/>
                  </a:lnTo>
                  <a:lnTo>
                    <a:pt x="19049" y="4991093"/>
                  </a:lnTo>
                  <a:close/>
                </a:path>
                <a:path w="12544424" h="8096250">
                  <a:moveTo>
                    <a:pt x="19049" y="5029194"/>
                  </a:moveTo>
                  <a:lnTo>
                    <a:pt x="0" y="5029194"/>
                  </a:lnTo>
                  <a:lnTo>
                    <a:pt x="0" y="5010143"/>
                  </a:lnTo>
                  <a:lnTo>
                    <a:pt x="19049" y="5010143"/>
                  </a:lnTo>
                  <a:lnTo>
                    <a:pt x="19049" y="5029194"/>
                  </a:lnTo>
                  <a:close/>
                </a:path>
                <a:path w="12544424" h="8096250">
                  <a:moveTo>
                    <a:pt x="19049" y="5067293"/>
                  </a:moveTo>
                  <a:lnTo>
                    <a:pt x="0" y="5067293"/>
                  </a:lnTo>
                  <a:lnTo>
                    <a:pt x="0" y="5048243"/>
                  </a:lnTo>
                  <a:lnTo>
                    <a:pt x="19049" y="5048243"/>
                  </a:lnTo>
                  <a:lnTo>
                    <a:pt x="19049" y="5067293"/>
                  </a:lnTo>
                  <a:close/>
                </a:path>
                <a:path w="12544424" h="8096250">
                  <a:moveTo>
                    <a:pt x="19049" y="5105394"/>
                  </a:moveTo>
                  <a:lnTo>
                    <a:pt x="0" y="5105394"/>
                  </a:lnTo>
                  <a:lnTo>
                    <a:pt x="0" y="5086343"/>
                  </a:lnTo>
                  <a:lnTo>
                    <a:pt x="19049" y="5086343"/>
                  </a:lnTo>
                  <a:lnTo>
                    <a:pt x="19049" y="5105394"/>
                  </a:lnTo>
                  <a:close/>
                </a:path>
                <a:path w="12544424" h="8096250">
                  <a:moveTo>
                    <a:pt x="19049" y="5143493"/>
                  </a:moveTo>
                  <a:lnTo>
                    <a:pt x="0" y="5143493"/>
                  </a:lnTo>
                  <a:lnTo>
                    <a:pt x="0" y="5124443"/>
                  </a:lnTo>
                  <a:lnTo>
                    <a:pt x="19049" y="5124443"/>
                  </a:lnTo>
                  <a:lnTo>
                    <a:pt x="19049" y="5143493"/>
                  </a:lnTo>
                  <a:close/>
                </a:path>
                <a:path w="12544424" h="8096250">
                  <a:moveTo>
                    <a:pt x="19049" y="5181594"/>
                  </a:moveTo>
                  <a:lnTo>
                    <a:pt x="0" y="5181594"/>
                  </a:lnTo>
                  <a:lnTo>
                    <a:pt x="0" y="5162543"/>
                  </a:lnTo>
                  <a:lnTo>
                    <a:pt x="19049" y="5162543"/>
                  </a:lnTo>
                  <a:lnTo>
                    <a:pt x="19049" y="5181594"/>
                  </a:lnTo>
                  <a:close/>
                </a:path>
                <a:path w="12544424" h="8096250">
                  <a:moveTo>
                    <a:pt x="19049" y="5219693"/>
                  </a:moveTo>
                  <a:lnTo>
                    <a:pt x="0" y="5219693"/>
                  </a:lnTo>
                  <a:lnTo>
                    <a:pt x="0" y="5200643"/>
                  </a:lnTo>
                  <a:lnTo>
                    <a:pt x="19049" y="5200643"/>
                  </a:lnTo>
                  <a:lnTo>
                    <a:pt x="19049" y="5219693"/>
                  </a:lnTo>
                  <a:close/>
                </a:path>
                <a:path w="12544424" h="8096250">
                  <a:moveTo>
                    <a:pt x="19049" y="5257793"/>
                  </a:moveTo>
                  <a:lnTo>
                    <a:pt x="0" y="5257793"/>
                  </a:lnTo>
                  <a:lnTo>
                    <a:pt x="0" y="5238743"/>
                  </a:lnTo>
                  <a:lnTo>
                    <a:pt x="19049" y="5238743"/>
                  </a:lnTo>
                  <a:lnTo>
                    <a:pt x="19049" y="5257793"/>
                  </a:lnTo>
                  <a:close/>
                </a:path>
                <a:path w="12544424" h="8096250">
                  <a:moveTo>
                    <a:pt x="19049" y="5295893"/>
                  </a:moveTo>
                  <a:lnTo>
                    <a:pt x="0" y="5295893"/>
                  </a:lnTo>
                  <a:lnTo>
                    <a:pt x="0" y="5276843"/>
                  </a:lnTo>
                  <a:lnTo>
                    <a:pt x="19049" y="5276843"/>
                  </a:lnTo>
                  <a:lnTo>
                    <a:pt x="19049" y="5295893"/>
                  </a:lnTo>
                  <a:close/>
                </a:path>
                <a:path w="12544424" h="8096250">
                  <a:moveTo>
                    <a:pt x="19049" y="5333993"/>
                  </a:moveTo>
                  <a:lnTo>
                    <a:pt x="0" y="5333993"/>
                  </a:lnTo>
                  <a:lnTo>
                    <a:pt x="0" y="5314943"/>
                  </a:lnTo>
                  <a:lnTo>
                    <a:pt x="19049" y="5314943"/>
                  </a:lnTo>
                  <a:lnTo>
                    <a:pt x="19049" y="5333993"/>
                  </a:lnTo>
                  <a:close/>
                </a:path>
                <a:path w="12544424" h="8096250">
                  <a:moveTo>
                    <a:pt x="19049" y="5372093"/>
                  </a:moveTo>
                  <a:lnTo>
                    <a:pt x="0" y="5372093"/>
                  </a:lnTo>
                  <a:lnTo>
                    <a:pt x="0" y="5353043"/>
                  </a:lnTo>
                  <a:lnTo>
                    <a:pt x="19049" y="5353043"/>
                  </a:lnTo>
                  <a:lnTo>
                    <a:pt x="19049" y="5372093"/>
                  </a:lnTo>
                  <a:close/>
                </a:path>
                <a:path w="12544424" h="8096250">
                  <a:moveTo>
                    <a:pt x="19049" y="5410193"/>
                  </a:moveTo>
                  <a:lnTo>
                    <a:pt x="0" y="5410193"/>
                  </a:lnTo>
                  <a:lnTo>
                    <a:pt x="0" y="5391143"/>
                  </a:lnTo>
                  <a:lnTo>
                    <a:pt x="19049" y="5391143"/>
                  </a:lnTo>
                  <a:lnTo>
                    <a:pt x="19049" y="5410193"/>
                  </a:lnTo>
                  <a:close/>
                </a:path>
                <a:path w="12544424" h="8096250">
                  <a:moveTo>
                    <a:pt x="19049" y="5448293"/>
                  </a:moveTo>
                  <a:lnTo>
                    <a:pt x="0" y="5448293"/>
                  </a:lnTo>
                  <a:lnTo>
                    <a:pt x="0" y="5429243"/>
                  </a:lnTo>
                  <a:lnTo>
                    <a:pt x="19049" y="5429243"/>
                  </a:lnTo>
                  <a:lnTo>
                    <a:pt x="19049" y="5448293"/>
                  </a:lnTo>
                  <a:close/>
                </a:path>
                <a:path w="12544424" h="8096250">
                  <a:moveTo>
                    <a:pt x="19049" y="5486393"/>
                  </a:moveTo>
                  <a:lnTo>
                    <a:pt x="0" y="5486393"/>
                  </a:lnTo>
                  <a:lnTo>
                    <a:pt x="0" y="5467343"/>
                  </a:lnTo>
                  <a:lnTo>
                    <a:pt x="19049" y="5467343"/>
                  </a:lnTo>
                  <a:lnTo>
                    <a:pt x="19049" y="5486393"/>
                  </a:lnTo>
                  <a:close/>
                </a:path>
                <a:path w="12544424" h="8096250">
                  <a:moveTo>
                    <a:pt x="19049" y="5524493"/>
                  </a:moveTo>
                  <a:lnTo>
                    <a:pt x="0" y="5524493"/>
                  </a:lnTo>
                  <a:lnTo>
                    <a:pt x="0" y="5505443"/>
                  </a:lnTo>
                  <a:lnTo>
                    <a:pt x="19049" y="5505443"/>
                  </a:lnTo>
                  <a:lnTo>
                    <a:pt x="19049" y="5524493"/>
                  </a:lnTo>
                  <a:close/>
                </a:path>
                <a:path w="12544424" h="8096250">
                  <a:moveTo>
                    <a:pt x="19049" y="5562593"/>
                  </a:moveTo>
                  <a:lnTo>
                    <a:pt x="0" y="5562593"/>
                  </a:lnTo>
                  <a:lnTo>
                    <a:pt x="0" y="5543543"/>
                  </a:lnTo>
                  <a:lnTo>
                    <a:pt x="19049" y="5543543"/>
                  </a:lnTo>
                  <a:lnTo>
                    <a:pt x="19049" y="5562593"/>
                  </a:lnTo>
                  <a:close/>
                </a:path>
                <a:path w="12544424" h="8096250">
                  <a:moveTo>
                    <a:pt x="19049" y="5600693"/>
                  </a:moveTo>
                  <a:lnTo>
                    <a:pt x="0" y="5600693"/>
                  </a:lnTo>
                  <a:lnTo>
                    <a:pt x="0" y="5581643"/>
                  </a:lnTo>
                  <a:lnTo>
                    <a:pt x="19049" y="5581643"/>
                  </a:lnTo>
                  <a:lnTo>
                    <a:pt x="19049" y="5600693"/>
                  </a:lnTo>
                  <a:close/>
                </a:path>
                <a:path w="12544424" h="8096250">
                  <a:moveTo>
                    <a:pt x="19049" y="5638793"/>
                  </a:moveTo>
                  <a:lnTo>
                    <a:pt x="0" y="5638793"/>
                  </a:lnTo>
                  <a:lnTo>
                    <a:pt x="0" y="5619743"/>
                  </a:lnTo>
                  <a:lnTo>
                    <a:pt x="19049" y="5619743"/>
                  </a:lnTo>
                  <a:lnTo>
                    <a:pt x="19049" y="5638793"/>
                  </a:lnTo>
                  <a:close/>
                </a:path>
                <a:path w="12544424" h="8096250">
                  <a:moveTo>
                    <a:pt x="19049" y="5676893"/>
                  </a:moveTo>
                  <a:lnTo>
                    <a:pt x="0" y="5676893"/>
                  </a:lnTo>
                  <a:lnTo>
                    <a:pt x="0" y="5657843"/>
                  </a:lnTo>
                  <a:lnTo>
                    <a:pt x="19049" y="5657843"/>
                  </a:lnTo>
                  <a:lnTo>
                    <a:pt x="19049" y="5676893"/>
                  </a:lnTo>
                  <a:close/>
                </a:path>
                <a:path w="12544424" h="8096250">
                  <a:moveTo>
                    <a:pt x="19049" y="5714993"/>
                  </a:moveTo>
                  <a:lnTo>
                    <a:pt x="0" y="5714993"/>
                  </a:lnTo>
                  <a:lnTo>
                    <a:pt x="0" y="5695943"/>
                  </a:lnTo>
                  <a:lnTo>
                    <a:pt x="19049" y="5695943"/>
                  </a:lnTo>
                  <a:lnTo>
                    <a:pt x="19049" y="5714993"/>
                  </a:lnTo>
                  <a:close/>
                </a:path>
                <a:path w="12544424" h="8096250">
                  <a:moveTo>
                    <a:pt x="19049" y="5753093"/>
                  </a:moveTo>
                  <a:lnTo>
                    <a:pt x="0" y="5753093"/>
                  </a:lnTo>
                  <a:lnTo>
                    <a:pt x="0" y="5734043"/>
                  </a:lnTo>
                  <a:lnTo>
                    <a:pt x="19049" y="5734043"/>
                  </a:lnTo>
                  <a:lnTo>
                    <a:pt x="19049" y="5753093"/>
                  </a:lnTo>
                  <a:close/>
                </a:path>
                <a:path w="12544424" h="8096250">
                  <a:moveTo>
                    <a:pt x="19049" y="5791193"/>
                  </a:moveTo>
                  <a:lnTo>
                    <a:pt x="0" y="5791193"/>
                  </a:lnTo>
                  <a:lnTo>
                    <a:pt x="0" y="5772143"/>
                  </a:lnTo>
                  <a:lnTo>
                    <a:pt x="19049" y="5772143"/>
                  </a:lnTo>
                  <a:lnTo>
                    <a:pt x="19049" y="5791193"/>
                  </a:lnTo>
                  <a:close/>
                </a:path>
                <a:path w="12544424" h="8096250">
                  <a:moveTo>
                    <a:pt x="19049" y="5829293"/>
                  </a:moveTo>
                  <a:lnTo>
                    <a:pt x="0" y="5829293"/>
                  </a:lnTo>
                  <a:lnTo>
                    <a:pt x="0" y="5810243"/>
                  </a:lnTo>
                  <a:lnTo>
                    <a:pt x="19049" y="5810243"/>
                  </a:lnTo>
                  <a:lnTo>
                    <a:pt x="19049" y="5829293"/>
                  </a:lnTo>
                  <a:close/>
                </a:path>
                <a:path w="12544424" h="8096250">
                  <a:moveTo>
                    <a:pt x="19049" y="5867393"/>
                  </a:moveTo>
                  <a:lnTo>
                    <a:pt x="0" y="5867393"/>
                  </a:lnTo>
                  <a:lnTo>
                    <a:pt x="0" y="5848343"/>
                  </a:lnTo>
                  <a:lnTo>
                    <a:pt x="19049" y="5848343"/>
                  </a:lnTo>
                  <a:lnTo>
                    <a:pt x="19049" y="5867393"/>
                  </a:lnTo>
                  <a:close/>
                </a:path>
                <a:path w="12544424" h="8096250">
                  <a:moveTo>
                    <a:pt x="19049" y="5905493"/>
                  </a:moveTo>
                  <a:lnTo>
                    <a:pt x="0" y="5905493"/>
                  </a:lnTo>
                  <a:lnTo>
                    <a:pt x="0" y="5886443"/>
                  </a:lnTo>
                  <a:lnTo>
                    <a:pt x="19049" y="5886443"/>
                  </a:lnTo>
                  <a:lnTo>
                    <a:pt x="19049" y="5905493"/>
                  </a:lnTo>
                  <a:close/>
                </a:path>
                <a:path w="12544424" h="8096250">
                  <a:moveTo>
                    <a:pt x="19049" y="5943593"/>
                  </a:moveTo>
                  <a:lnTo>
                    <a:pt x="0" y="5943593"/>
                  </a:lnTo>
                  <a:lnTo>
                    <a:pt x="0" y="5924543"/>
                  </a:lnTo>
                  <a:lnTo>
                    <a:pt x="19049" y="5924543"/>
                  </a:lnTo>
                  <a:lnTo>
                    <a:pt x="19049" y="5943593"/>
                  </a:lnTo>
                  <a:close/>
                </a:path>
                <a:path w="12544424" h="8096250">
                  <a:moveTo>
                    <a:pt x="19049" y="5981693"/>
                  </a:moveTo>
                  <a:lnTo>
                    <a:pt x="0" y="5981693"/>
                  </a:lnTo>
                  <a:lnTo>
                    <a:pt x="0" y="5962643"/>
                  </a:lnTo>
                  <a:lnTo>
                    <a:pt x="19049" y="5962643"/>
                  </a:lnTo>
                  <a:lnTo>
                    <a:pt x="19049" y="5981693"/>
                  </a:lnTo>
                  <a:close/>
                </a:path>
                <a:path w="12544424" h="8096250">
                  <a:moveTo>
                    <a:pt x="19049" y="6019793"/>
                  </a:moveTo>
                  <a:lnTo>
                    <a:pt x="0" y="6019793"/>
                  </a:lnTo>
                  <a:lnTo>
                    <a:pt x="0" y="6000743"/>
                  </a:lnTo>
                  <a:lnTo>
                    <a:pt x="19049" y="6000743"/>
                  </a:lnTo>
                  <a:lnTo>
                    <a:pt x="19049" y="6019793"/>
                  </a:lnTo>
                  <a:close/>
                </a:path>
                <a:path w="12544424" h="8096250">
                  <a:moveTo>
                    <a:pt x="19049" y="6057893"/>
                  </a:moveTo>
                  <a:lnTo>
                    <a:pt x="0" y="6057893"/>
                  </a:lnTo>
                  <a:lnTo>
                    <a:pt x="0" y="6038843"/>
                  </a:lnTo>
                  <a:lnTo>
                    <a:pt x="19049" y="6038843"/>
                  </a:lnTo>
                  <a:lnTo>
                    <a:pt x="19049" y="6057893"/>
                  </a:lnTo>
                  <a:close/>
                </a:path>
                <a:path w="12544424" h="8096250">
                  <a:moveTo>
                    <a:pt x="19049" y="6095993"/>
                  </a:moveTo>
                  <a:lnTo>
                    <a:pt x="0" y="6095993"/>
                  </a:lnTo>
                  <a:lnTo>
                    <a:pt x="0" y="6076943"/>
                  </a:lnTo>
                  <a:lnTo>
                    <a:pt x="19049" y="6076943"/>
                  </a:lnTo>
                  <a:lnTo>
                    <a:pt x="19049" y="6095993"/>
                  </a:lnTo>
                  <a:close/>
                </a:path>
                <a:path w="12544424" h="8096250">
                  <a:moveTo>
                    <a:pt x="19049" y="6134093"/>
                  </a:moveTo>
                  <a:lnTo>
                    <a:pt x="0" y="6134093"/>
                  </a:lnTo>
                  <a:lnTo>
                    <a:pt x="0" y="6115043"/>
                  </a:lnTo>
                  <a:lnTo>
                    <a:pt x="19049" y="6115043"/>
                  </a:lnTo>
                  <a:lnTo>
                    <a:pt x="19049" y="6134093"/>
                  </a:lnTo>
                  <a:close/>
                </a:path>
                <a:path w="12544424" h="8096250">
                  <a:moveTo>
                    <a:pt x="19049" y="6172193"/>
                  </a:moveTo>
                  <a:lnTo>
                    <a:pt x="0" y="6172193"/>
                  </a:lnTo>
                  <a:lnTo>
                    <a:pt x="0" y="6153143"/>
                  </a:lnTo>
                  <a:lnTo>
                    <a:pt x="19049" y="6153143"/>
                  </a:lnTo>
                  <a:lnTo>
                    <a:pt x="19049" y="6172193"/>
                  </a:lnTo>
                  <a:close/>
                </a:path>
                <a:path w="12544424" h="8096250">
                  <a:moveTo>
                    <a:pt x="19049" y="6210293"/>
                  </a:moveTo>
                  <a:lnTo>
                    <a:pt x="0" y="6210293"/>
                  </a:lnTo>
                  <a:lnTo>
                    <a:pt x="0" y="6191243"/>
                  </a:lnTo>
                  <a:lnTo>
                    <a:pt x="19049" y="6191243"/>
                  </a:lnTo>
                  <a:lnTo>
                    <a:pt x="19049" y="6210293"/>
                  </a:lnTo>
                  <a:close/>
                </a:path>
                <a:path w="12544424" h="8096250">
                  <a:moveTo>
                    <a:pt x="19049" y="6248393"/>
                  </a:moveTo>
                  <a:lnTo>
                    <a:pt x="0" y="6248393"/>
                  </a:lnTo>
                  <a:lnTo>
                    <a:pt x="0" y="6229343"/>
                  </a:lnTo>
                  <a:lnTo>
                    <a:pt x="19049" y="6229343"/>
                  </a:lnTo>
                  <a:lnTo>
                    <a:pt x="19049" y="6248393"/>
                  </a:lnTo>
                  <a:close/>
                </a:path>
                <a:path w="12544424" h="8096250">
                  <a:moveTo>
                    <a:pt x="19049" y="6286493"/>
                  </a:moveTo>
                  <a:lnTo>
                    <a:pt x="0" y="6286493"/>
                  </a:lnTo>
                  <a:lnTo>
                    <a:pt x="0" y="6267443"/>
                  </a:lnTo>
                  <a:lnTo>
                    <a:pt x="19049" y="6267443"/>
                  </a:lnTo>
                  <a:lnTo>
                    <a:pt x="19049" y="6286493"/>
                  </a:lnTo>
                  <a:close/>
                </a:path>
                <a:path w="12544424" h="8096250">
                  <a:moveTo>
                    <a:pt x="19049" y="6324593"/>
                  </a:moveTo>
                  <a:lnTo>
                    <a:pt x="0" y="6324593"/>
                  </a:lnTo>
                  <a:lnTo>
                    <a:pt x="0" y="6305543"/>
                  </a:lnTo>
                  <a:lnTo>
                    <a:pt x="19049" y="6305543"/>
                  </a:lnTo>
                  <a:lnTo>
                    <a:pt x="19049" y="6324593"/>
                  </a:lnTo>
                  <a:close/>
                </a:path>
                <a:path w="12544424" h="8096250">
                  <a:moveTo>
                    <a:pt x="19049" y="6362693"/>
                  </a:moveTo>
                  <a:lnTo>
                    <a:pt x="0" y="6362693"/>
                  </a:lnTo>
                  <a:lnTo>
                    <a:pt x="0" y="6343643"/>
                  </a:lnTo>
                  <a:lnTo>
                    <a:pt x="19049" y="6343643"/>
                  </a:lnTo>
                  <a:lnTo>
                    <a:pt x="19049" y="6362693"/>
                  </a:lnTo>
                  <a:close/>
                </a:path>
                <a:path w="12544424" h="8096250">
                  <a:moveTo>
                    <a:pt x="19049" y="6400793"/>
                  </a:moveTo>
                  <a:lnTo>
                    <a:pt x="0" y="6400793"/>
                  </a:lnTo>
                  <a:lnTo>
                    <a:pt x="0" y="6381743"/>
                  </a:lnTo>
                  <a:lnTo>
                    <a:pt x="19049" y="6381743"/>
                  </a:lnTo>
                  <a:lnTo>
                    <a:pt x="19049" y="6400793"/>
                  </a:lnTo>
                  <a:close/>
                </a:path>
                <a:path w="12544424" h="8096250">
                  <a:moveTo>
                    <a:pt x="19049" y="6438893"/>
                  </a:moveTo>
                  <a:lnTo>
                    <a:pt x="0" y="6438893"/>
                  </a:lnTo>
                  <a:lnTo>
                    <a:pt x="0" y="6419843"/>
                  </a:lnTo>
                  <a:lnTo>
                    <a:pt x="19049" y="6419843"/>
                  </a:lnTo>
                  <a:lnTo>
                    <a:pt x="19049" y="6438893"/>
                  </a:lnTo>
                  <a:close/>
                </a:path>
                <a:path w="12544424" h="8096250">
                  <a:moveTo>
                    <a:pt x="19049" y="6476993"/>
                  </a:moveTo>
                  <a:lnTo>
                    <a:pt x="0" y="6476993"/>
                  </a:lnTo>
                  <a:lnTo>
                    <a:pt x="0" y="6457943"/>
                  </a:lnTo>
                  <a:lnTo>
                    <a:pt x="19049" y="6457943"/>
                  </a:lnTo>
                  <a:lnTo>
                    <a:pt x="19049" y="6476993"/>
                  </a:lnTo>
                  <a:close/>
                </a:path>
                <a:path w="12544424" h="8096250">
                  <a:moveTo>
                    <a:pt x="19049" y="6515093"/>
                  </a:moveTo>
                  <a:lnTo>
                    <a:pt x="0" y="6515093"/>
                  </a:lnTo>
                  <a:lnTo>
                    <a:pt x="0" y="6496043"/>
                  </a:lnTo>
                  <a:lnTo>
                    <a:pt x="19049" y="6496043"/>
                  </a:lnTo>
                  <a:lnTo>
                    <a:pt x="19049" y="6515093"/>
                  </a:lnTo>
                  <a:close/>
                </a:path>
                <a:path w="12544424" h="8096250">
                  <a:moveTo>
                    <a:pt x="19049" y="6553193"/>
                  </a:moveTo>
                  <a:lnTo>
                    <a:pt x="0" y="6553193"/>
                  </a:lnTo>
                  <a:lnTo>
                    <a:pt x="0" y="6534143"/>
                  </a:lnTo>
                  <a:lnTo>
                    <a:pt x="19049" y="6534143"/>
                  </a:lnTo>
                  <a:lnTo>
                    <a:pt x="19049" y="6553193"/>
                  </a:lnTo>
                  <a:close/>
                </a:path>
                <a:path w="12544424" h="8096250">
                  <a:moveTo>
                    <a:pt x="19049" y="6591293"/>
                  </a:moveTo>
                  <a:lnTo>
                    <a:pt x="0" y="6591293"/>
                  </a:lnTo>
                  <a:lnTo>
                    <a:pt x="0" y="6572243"/>
                  </a:lnTo>
                  <a:lnTo>
                    <a:pt x="19049" y="6572243"/>
                  </a:lnTo>
                  <a:lnTo>
                    <a:pt x="19049" y="6591293"/>
                  </a:lnTo>
                  <a:close/>
                </a:path>
                <a:path w="12544424" h="8096250">
                  <a:moveTo>
                    <a:pt x="19049" y="6629393"/>
                  </a:moveTo>
                  <a:lnTo>
                    <a:pt x="0" y="6629393"/>
                  </a:lnTo>
                  <a:lnTo>
                    <a:pt x="0" y="6610343"/>
                  </a:lnTo>
                  <a:lnTo>
                    <a:pt x="19049" y="6610343"/>
                  </a:lnTo>
                  <a:lnTo>
                    <a:pt x="19049" y="6629393"/>
                  </a:lnTo>
                  <a:close/>
                </a:path>
                <a:path w="12544424" h="8096250">
                  <a:moveTo>
                    <a:pt x="19049" y="6667493"/>
                  </a:moveTo>
                  <a:lnTo>
                    <a:pt x="0" y="6667493"/>
                  </a:lnTo>
                  <a:lnTo>
                    <a:pt x="0" y="6648443"/>
                  </a:lnTo>
                  <a:lnTo>
                    <a:pt x="19049" y="6648443"/>
                  </a:lnTo>
                  <a:lnTo>
                    <a:pt x="19049" y="6667493"/>
                  </a:lnTo>
                  <a:close/>
                </a:path>
                <a:path w="12544424" h="8096250">
                  <a:moveTo>
                    <a:pt x="19049" y="6705593"/>
                  </a:moveTo>
                  <a:lnTo>
                    <a:pt x="0" y="6705593"/>
                  </a:lnTo>
                  <a:lnTo>
                    <a:pt x="0" y="6686543"/>
                  </a:lnTo>
                  <a:lnTo>
                    <a:pt x="19049" y="6686543"/>
                  </a:lnTo>
                  <a:lnTo>
                    <a:pt x="19049" y="6705593"/>
                  </a:lnTo>
                  <a:close/>
                </a:path>
                <a:path w="12544424" h="8096250">
                  <a:moveTo>
                    <a:pt x="19049" y="6743693"/>
                  </a:moveTo>
                  <a:lnTo>
                    <a:pt x="0" y="6743693"/>
                  </a:lnTo>
                  <a:lnTo>
                    <a:pt x="0" y="6724643"/>
                  </a:lnTo>
                  <a:lnTo>
                    <a:pt x="19049" y="6724643"/>
                  </a:lnTo>
                  <a:lnTo>
                    <a:pt x="19049" y="6743693"/>
                  </a:lnTo>
                  <a:close/>
                </a:path>
                <a:path w="12544424" h="8096250">
                  <a:moveTo>
                    <a:pt x="19049" y="6781793"/>
                  </a:moveTo>
                  <a:lnTo>
                    <a:pt x="0" y="6781793"/>
                  </a:lnTo>
                  <a:lnTo>
                    <a:pt x="0" y="6762743"/>
                  </a:lnTo>
                  <a:lnTo>
                    <a:pt x="19049" y="6762743"/>
                  </a:lnTo>
                  <a:lnTo>
                    <a:pt x="19049" y="6781793"/>
                  </a:lnTo>
                  <a:close/>
                </a:path>
                <a:path w="12544424" h="8096250">
                  <a:moveTo>
                    <a:pt x="19049" y="6819894"/>
                  </a:moveTo>
                  <a:lnTo>
                    <a:pt x="0" y="6819894"/>
                  </a:lnTo>
                  <a:lnTo>
                    <a:pt x="0" y="6800844"/>
                  </a:lnTo>
                  <a:lnTo>
                    <a:pt x="19049" y="6800844"/>
                  </a:lnTo>
                  <a:lnTo>
                    <a:pt x="19049" y="6819894"/>
                  </a:lnTo>
                  <a:close/>
                </a:path>
                <a:path w="12544424" h="8096250">
                  <a:moveTo>
                    <a:pt x="19049" y="6857994"/>
                  </a:moveTo>
                  <a:lnTo>
                    <a:pt x="0" y="6857994"/>
                  </a:lnTo>
                  <a:lnTo>
                    <a:pt x="0" y="6838944"/>
                  </a:lnTo>
                  <a:lnTo>
                    <a:pt x="19049" y="6838944"/>
                  </a:lnTo>
                  <a:lnTo>
                    <a:pt x="19049" y="6857994"/>
                  </a:lnTo>
                  <a:close/>
                </a:path>
                <a:path w="12544424" h="8096250">
                  <a:moveTo>
                    <a:pt x="19049" y="6896094"/>
                  </a:moveTo>
                  <a:lnTo>
                    <a:pt x="0" y="6896094"/>
                  </a:lnTo>
                  <a:lnTo>
                    <a:pt x="0" y="6877044"/>
                  </a:lnTo>
                  <a:lnTo>
                    <a:pt x="19049" y="6877044"/>
                  </a:lnTo>
                  <a:lnTo>
                    <a:pt x="19049" y="6896094"/>
                  </a:lnTo>
                  <a:close/>
                </a:path>
                <a:path w="12544424" h="8096250">
                  <a:moveTo>
                    <a:pt x="19049" y="6934194"/>
                  </a:moveTo>
                  <a:lnTo>
                    <a:pt x="0" y="6934194"/>
                  </a:lnTo>
                  <a:lnTo>
                    <a:pt x="0" y="6915144"/>
                  </a:lnTo>
                  <a:lnTo>
                    <a:pt x="19049" y="6915144"/>
                  </a:lnTo>
                  <a:lnTo>
                    <a:pt x="19049" y="6934194"/>
                  </a:lnTo>
                  <a:close/>
                </a:path>
                <a:path w="12544424" h="8096250">
                  <a:moveTo>
                    <a:pt x="19049" y="6972294"/>
                  </a:moveTo>
                  <a:lnTo>
                    <a:pt x="0" y="6972294"/>
                  </a:lnTo>
                  <a:lnTo>
                    <a:pt x="0" y="6953244"/>
                  </a:lnTo>
                  <a:lnTo>
                    <a:pt x="19049" y="6953244"/>
                  </a:lnTo>
                  <a:lnTo>
                    <a:pt x="19049" y="6972294"/>
                  </a:lnTo>
                  <a:close/>
                </a:path>
                <a:path w="12544424" h="8096250">
                  <a:moveTo>
                    <a:pt x="19049" y="7010394"/>
                  </a:moveTo>
                  <a:lnTo>
                    <a:pt x="0" y="7010394"/>
                  </a:lnTo>
                  <a:lnTo>
                    <a:pt x="0" y="6991344"/>
                  </a:lnTo>
                  <a:lnTo>
                    <a:pt x="19049" y="6991344"/>
                  </a:lnTo>
                  <a:lnTo>
                    <a:pt x="19049" y="7010394"/>
                  </a:lnTo>
                  <a:close/>
                </a:path>
                <a:path w="12544424" h="8096250">
                  <a:moveTo>
                    <a:pt x="19049" y="7048494"/>
                  </a:moveTo>
                  <a:lnTo>
                    <a:pt x="0" y="7048494"/>
                  </a:lnTo>
                  <a:lnTo>
                    <a:pt x="0" y="7029444"/>
                  </a:lnTo>
                  <a:lnTo>
                    <a:pt x="19049" y="7029444"/>
                  </a:lnTo>
                  <a:lnTo>
                    <a:pt x="19049" y="7048494"/>
                  </a:lnTo>
                  <a:close/>
                </a:path>
                <a:path w="12544424" h="8096250">
                  <a:moveTo>
                    <a:pt x="19049" y="7086594"/>
                  </a:moveTo>
                  <a:lnTo>
                    <a:pt x="0" y="7086594"/>
                  </a:lnTo>
                  <a:lnTo>
                    <a:pt x="0" y="7067544"/>
                  </a:lnTo>
                  <a:lnTo>
                    <a:pt x="19049" y="7067544"/>
                  </a:lnTo>
                  <a:lnTo>
                    <a:pt x="19049" y="7086594"/>
                  </a:lnTo>
                  <a:close/>
                </a:path>
                <a:path w="12544424" h="8096250">
                  <a:moveTo>
                    <a:pt x="19049" y="7124694"/>
                  </a:moveTo>
                  <a:lnTo>
                    <a:pt x="0" y="7124694"/>
                  </a:lnTo>
                  <a:lnTo>
                    <a:pt x="0" y="7105644"/>
                  </a:lnTo>
                  <a:lnTo>
                    <a:pt x="19049" y="7105644"/>
                  </a:lnTo>
                  <a:lnTo>
                    <a:pt x="19049" y="7124694"/>
                  </a:lnTo>
                  <a:close/>
                </a:path>
                <a:path w="12544424" h="8096250">
                  <a:moveTo>
                    <a:pt x="19049" y="7162794"/>
                  </a:moveTo>
                  <a:lnTo>
                    <a:pt x="0" y="7162794"/>
                  </a:lnTo>
                  <a:lnTo>
                    <a:pt x="0" y="7143744"/>
                  </a:lnTo>
                  <a:lnTo>
                    <a:pt x="19049" y="7143744"/>
                  </a:lnTo>
                  <a:lnTo>
                    <a:pt x="19049" y="7162794"/>
                  </a:lnTo>
                  <a:close/>
                </a:path>
                <a:path w="12544424" h="8096250">
                  <a:moveTo>
                    <a:pt x="19049" y="7200894"/>
                  </a:moveTo>
                  <a:lnTo>
                    <a:pt x="0" y="7200894"/>
                  </a:lnTo>
                  <a:lnTo>
                    <a:pt x="0" y="7181844"/>
                  </a:lnTo>
                  <a:lnTo>
                    <a:pt x="19049" y="7181844"/>
                  </a:lnTo>
                  <a:lnTo>
                    <a:pt x="19049" y="7200894"/>
                  </a:lnTo>
                  <a:close/>
                </a:path>
                <a:path w="12544424" h="8096250">
                  <a:moveTo>
                    <a:pt x="19049" y="7238994"/>
                  </a:moveTo>
                  <a:lnTo>
                    <a:pt x="0" y="7238994"/>
                  </a:lnTo>
                  <a:lnTo>
                    <a:pt x="0" y="7219944"/>
                  </a:lnTo>
                  <a:lnTo>
                    <a:pt x="19049" y="7219944"/>
                  </a:lnTo>
                  <a:lnTo>
                    <a:pt x="19049" y="7238994"/>
                  </a:lnTo>
                  <a:close/>
                </a:path>
                <a:path w="12544424" h="8096250">
                  <a:moveTo>
                    <a:pt x="19049" y="7277094"/>
                  </a:moveTo>
                  <a:lnTo>
                    <a:pt x="0" y="7277094"/>
                  </a:lnTo>
                  <a:lnTo>
                    <a:pt x="0" y="7258044"/>
                  </a:lnTo>
                  <a:lnTo>
                    <a:pt x="19049" y="7258044"/>
                  </a:lnTo>
                  <a:lnTo>
                    <a:pt x="19049" y="7277094"/>
                  </a:lnTo>
                  <a:close/>
                </a:path>
                <a:path w="12544424" h="8096250">
                  <a:moveTo>
                    <a:pt x="19049" y="7315194"/>
                  </a:moveTo>
                  <a:lnTo>
                    <a:pt x="0" y="7315194"/>
                  </a:lnTo>
                  <a:lnTo>
                    <a:pt x="0" y="7296144"/>
                  </a:lnTo>
                  <a:lnTo>
                    <a:pt x="19049" y="7296144"/>
                  </a:lnTo>
                  <a:lnTo>
                    <a:pt x="19049" y="7315194"/>
                  </a:lnTo>
                  <a:close/>
                </a:path>
                <a:path w="12544424" h="8096250">
                  <a:moveTo>
                    <a:pt x="19049" y="7353294"/>
                  </a:moveTo>
                  <a:lnTo>
                    <a:pt x="0" y="7353294"/>
                  </a:lnTo>
                  <a:lnTo>
                    <a:pt x="0" y="7334244"/>
                  </a:lnTo>
                  <a:lnTo>
                    <a:pt x="19049" y="7334244"/>
                  </a:lnTo>
                  <a:lnTo>
                    <a:pt x="19049" y="7353294"/>
                  </a:lnTo>
                  <a:close/>
                </a:path>
                <a:path w="12544424" h="8096250">
                  <a:moveTo>
                    <a:pt x="19049" y="7391394"/>
                  </a:moveTo>
                  <a:lnTo>
                    <a:pt x="0" y="7391394"/>
                  </a:lnTo>
                  <a:lnTo>
                    <a:pt x="0" y="7372344"/>
                  </a:lnTo>
                  <a:lnTo>
                    <a:pt x="19049" y="7372344"/>
                  </a:lnTo>
                  <a:lnTo>
                    <a:pt x="19049" y="7391394"/>
                  </a:lnTo>
                  <a:close/>
                </a:path>
                <a:path w="12544424" h="8096250">
                  <a:moveTo>
                    <a:pt x="19049" y="7429494"/>
                  </a:moveTo>
                  <a:lnTo>
                    <a:pt x="0" y="7429494"/>
                  </a:lnTo>
                  <a:lnTo>
                    <a:pt x="0" y="7410444"/>
                  </a:lnTo>
                  <a:lnTo>
                    <a:pt x="19049" y="7410444"/>
                  </a:lnTo>
                  <a:lnTo>
                    <a:pt x="19049" y="7429494"/>
                  </a:lnTo>
                  <a:close/>
                </a:path>
                <a:path w="12544424" h="8096250">
                  <a:moveTo>
                    <a:pt x="19049" y="7467594"/>
                  </a:moveTo>
                  <a:lnTo>
                    <a:pt x="0" y="7467594"/>
                  </a:lnTo>
                  <a:lnTo>
                    <a:pt x="0" y="7448544"/>
                  </a:lnTo>
                  <a:lnTo>
                    <a:pt x="19049" y="7448544"/>
                  </a:lnTo>
                  <a:lnTo>
                    <a:pt x="19049" y="7467594"/>
                  </a:lnTo>
                  <a:close/>
                </a:path>
                <a:path w="12544424" h="8096250">
                  <a:moveTo>
                    <a:pt x="19049" y="7505694"/>
                  </a:moveTo>
                  <a:lnTo>
                    <a:pt x="0" y="7505694"/>
                  </a:lnTo>
                  <a:lnTo>
                    <a:pt x="0" y="7486644"/>
                  </a:lnTo>
                  <a:lnTo>
                    <a:pt x="19049" y="7486644"/>
                  </a:lnTo>
                  <a:lnTo>
                    <a:pt x="19049" y="7505694"/>
                  </a:lnTo>
                  <a:close/>
                </a:path>
                <a:path w="12544424" h="8096250">
                  <a:moveTo>
                    <a:pt x="19049" y="7543794"/>
                  </a:moveTo>
                  <a:lnTo>
                    <a:pt x="0" y="7543794"/>
                  </a:lnTo>
                  <a:lnTo>
                    <a:pt x="0" y="7524744"/>
                  </a:lnTo>
                  <a:lnTo>
                    <a:pt x="19049" y="7524744"/>
                  </a:lnTo>
                  <a:lnTo>
                    <a:pt x="19049" y="7543794"/>
                  </a:lnTo>
                  <a:close/>
                </a:path>
                <a:path w="12544424" h="8096250">
                  <a:moveTo>
                    <a:pt x="19049" y="7581894"/>
                  </a:moveTo>
                  <a:lnTo>
                    <a:pt x="0" y="7581894"/>
                  </a:lnTo>
                  <a:lnTo>
                    <a:pt x="0" y="7562844"/>
                  </a:lnTo>
                  <a:lnTo>
                    <a:pt x="19049" y="7562844"/>
                  </a:lnTo>
                  <a:lnTo>
                    <a:pt x="19049" y="7581894"/>
                  </a:lnTo>
                  <a:close/>
                </a:path>
                <a:path w="12544424" h="8096250">
                  <a:moveTo>
                    <a:pt x="19049" y="7619994"/>
                  </a:moveTo>
                  <a:lnTo>
                    <a:pt x="0" y="7619994"/>
                  </a:lnTo>
                  <a:lnTo>
                    <a:pt x="0" y="7600944"/>
                  </a:lnTo>
                  <a:lnTo>
                    <a:pt x="19049" y="7600944"/>
                  </a:lnTo>
                  <a:lnTo>
                    <a:pt x="19049" y="7619994"/>
                  </a:lnTo>
                  <a:close/>
                </a:path>
                <a:path w="12544424" h="8096250">
                  <a:moveTo>
                    <a:pt x="19049" y="7658094"/>
                  </a:moveTo>
                  <a:lnTo>
                    <a:pt x="0" y="7658094"/>
                  </a:lnTo>
                  <a:lnTo>
                    <a:pt x="0" y="7639044"/>
                  </a:lnTo>
                  <a:lnTo>
                    <a:pt x="19049" y="7639044"/>
                  </a:lnTo>
                  <a:lnTo>
                    <a:pt x="19049" y="7658094"/>
                  </a:lnTo>
                  <a:close/>
                </a:path>
                <a:path w="12544424" h="8096250">
                  <a:moveTo>
                    <a:pt x="19049" y="7696194"/>
                  </a:moveTo>
                  <a:lnTo>
                    <a:pt x="0" y="7696194"/>
                  </a:lnTo>
                  <a:lnTo>
                    <a:pt x="0" y="7677144"/>
                  </a:lnTo>
                  <a:lnTo>
                    <a:pt x="19049" y="7677144"/>
                  </a:lnTo>
                  <a:lnTo>
                    <a:pt x="19049" y="7696194"/>
                  </a:lnTo>
                  <a:close/>
                </a:path>
                <a:path w="12544424" h="8096250">
                  <a:moveTo>
                    <a:pt x="1961" y="7734648"/>
                  </a:moveTo>
                  <a:lnTo>
                    <a:pt x="856" y="7715487"/>
                  </a:lnTo>
                  <a:lnTo>
                    <a:pt x="19312" y="7714807"/>
                  </a:lnTo>
                  <a:lnTo>
                    <a:pt x="19537" y="7720918"/>
                  </a:lnTo>
                  <a:lnTo>
                    <a:pt x="19907" y="7727010"/>
                  </a:lnTo>
                  <a:lnTo>
                    <a:pt x="20421" y="7733086"/>
                  </a:lnTo>
                  <a:lnTo>
                    <a:pt x="1961" y="7734648"/>
                  </a:lnTo>
                  <a:close/>
                </a:path>
                <a:path w="12544424" h="8096250">
                  <a:moveTo>
                    <a:pt x="7036" y="7772166"/>
                  </a:moveTo>
                  <a:lnTo>
                    <a:pt x="3789" y="7753583"/>
                  </a:lnTo>
                  <a:lnTo>
                    <a:pt x="22377" y="7751118"/>
                  </a:lnTo>
                  <a:lnTo>
                    <a:pt x="23166" y="7757067"/>
                  </a:lnTo>
                  <a:lnTo>
                    <a:pt x="24095" y="7762989"/>
                  </a:lnTo>
                  <a:lnTo>
                    <a:pt x="25162" y="7768884"/>
                  </a:lnTo>
                  <a:lnTo>
                    <a:pt x="7036" y="7772166"/>
                  </a:lnTo>
                  <a:close/>
                </a:path>
                <a:path w="12544424" h="8096250">
                  <a:moveTo>
                    <a:pt x="15582" y="7809356"/>
                  </a:moveTo>
                  <a:lnTo>
                    <a:pt x="10565" y="7792370"/>
                  </a:lnTo>
                  <a:lnTo>
                    <a:pt x="10311" y="7790916"/>
                  </a:lnTo>
                  <a:lnTo>
                    <a:pt x="28819" y="7786640"/>
                  </a:lnTo>
                  <a:lnTo>
                    <a:pt x="30190" y="7792575"/>
                  </a:lnTo>
                  <a:lnTo>
                    <a:pt x="31703" y="7798473"/>
                  </a:lnTo>
                  <a:lnTo>
                    <a:pt x="33359" y="7804333"/>
                  </a:lnTo>
                  <a:lnTo>
                    <a:pt x="15582" y="7809356"/>
                  </a:lnTo>
                  <a:close/>
                </a:path>
                <a:path w="12544424" h="8096250">
                  <a:moveTo>
                    <a:pt x="27494" y="7845432"/>
                  </a:moveTo>
                  <a:lnTo>
                    <a:pt x="23322" y="7835562"/>
                  </a:lnTo>
                  <a:lnTo>
                    <a:pt x="20979" y="7827628"/>
                  </a:lnTo>
                  <a:lnTo>
                    <a:pt x="38714" y="7821684"/>
                  </a:lnTo>
                  <a:lnTo>
                    <a:pt x="40713" y="7827628"/>
                  </a:lnTo>
                  <a:lnTo>
                    <a:pt x="42678" y="7833057"/>
                  </a:lnTo>
                  <a:lnTo>
                    <a:pt x="44863" y="7838671"/>
                  </a:lnTo>
                  <a:lnTo>
                    <a:pt x="27494" y="7845432"/>
                  </a:lnTo>
                  <a:close/>
                </a:path>
                <a:path w="12544424" h="8096250">
                  <a:moveTo>
                    <a:pt x="42781" y="7880351"/>
                  </a:moveTo>
                  <a:lnTo>
                    <a:pt x="40661" y="7876574"/>
                  </a:lnTo>
                  <a:lnTo>
                    <a:pt x="34892" y="7862928"/>
                  </a:lnTo>
                  <a:lnTo>
                    <a:pt x="51833" y="7855381"/>
                  </a:lnTo>
                  <a:lnTo>
                    <a:pt x="54304" y="7860929"/>
                  </a:lnTo>
                  <a:lnTo>
                    <a:pt x="56909" y="7866417"/>
                  </a:lnTo>
                  <a:lnTo>
                    <a:pt x="59646" y="7871845"/>
                  </a:lnTo>
                  <a:lnTo>
                    <a:pt x="42781" y="7880351"/>
                  </a:lnTo>
                  <a:close/>
                </a:path>
                <a:path w="12544424" h="8096250">
                  <a:moveTo>
                    <a:pt x="61420" y="7913567"/>
                  </a:moveTo>
                  <a:lnTo>
                    <a:pt x="52111" y="7896978"/>
                  </a:lnTo>
                  <a:lnTo>
                    <a:pt x="68213" y="7887866"/>
                  </a:lnTo>
                  <a:lnTo>
                    <a:pt x="71186" y="7893121"/>
                  </a:lnTo>
                  <a:lnTo>
                    <a:pt x="74286" y="7898306"/>
                  </a:lnTo>
                  <a:lnTo>
                    <a:pt x="77511" y="7903422"/>
                  </a:lnTo>
                  <a:lnTo>
                    <a:pt x="61420" y="7913567"/>
                  </a:lnTo>
                  <a:close/>
                </a:path>
                <a:path w="12544424" h="8096250">
                  <a:moveTo>
                    <a:pt x="83451" y="7944660"/>
                  </a:moveTo>
                  <a:lnTo>
                    <a:pt x="72341" y="7929149"/>
                  </a:lnTo>
                  <a:lnTo>
                    <a:pt x="87541" y="7918524"/>
                  </a:lnTo>
                  <a:lnTo>
                    <a:pt x="91016" y="7923495"/>
                  </a:lnTo>
                  <a:lnTo>
                    <a:pt x="94607" y="7928381"/>
                  </a:lnTo>
                  <a:lnTo>
                    <a:pt x="98315" y="7933181"/>
                  </a:lnTo>
                  <a:lnTo>
                    <a:pt x="83451" y="7944660"/>
                  </a:lnTo>
                  <a:close/>
                </a:path>
                <a:path w="12544424" h="8096250">
                  <a:moveTo>
                    <a:pt x="108254" y="7973573"/>
                  </a:moveTo>
                  <a:lnTo>
                    <a:pt x="95543" y="7959394"/>
                  </a:lnTo>
                  <a:lnTo>
                    <a:pt x="109760" y="7947296"/>
                  </a:lnTo>
                  <a:lnTo>
                    <a:pt x="113683" y="7951906"/>
                  </a:lnTo>
                  <a:lnTo>
                    <a:pt x="117714" y="7956422"/>
                  </a:lnTo>
                  <a:lnTo>
                    <a:pt x="121853" y="7960843"/>
                  </a:lnTo>
                  <a:lnTo>
                    <a:pt x="108254" y="7973573"/>
                  </a:lnTo>
                  <a:close/>
                </a:path>
                <a:path w="12544424" h="8096250">
                  <a:moveTo>
                    <a:pt x="135602" y="8000043"/>
                  </a:moveTo>
                  <a:lnTo>
                    <a:pt x="121422" y="7987330"/>
                  </a:lnTo>
                  <a:lnTo>
                    <a:pt x="134571" y="7973798"/>
                  </a:lnTo>
                  <a:lnTo>
                    <a:pt x="138910" y="7978015"/>
                  </a:lnTo>
                  <a:lnTo>
                    <a:pt x="143349" y="7982128"/>
                  </a:lnTo>
                  <a:lnTo>
                    <a:pt x="147887" y="7986138"/>
                  </a:lnTo>
                  <a:lnTo>
                    <a:pt x="135602" y="8000043"/>
                  </a:lnTo>
                  <a:close/>
                </a:path>
                <a:path w="12544424" h="8096250">
                  <a:moveTo>
                    <a:pt x="165315" y="8023890"/>
                  </a:moveTo>
                  <a:lnTo>
                    <a:pt x="149800" y="8012771"/>
                  </a:lnTo>
                  <a:lnTo>
                    <a:pt x="161782" y="7997840"/>
                  </a:lnTo>
                  <a:lnTo>
                    <a:pt x="166510" y="8001634"/>
                  </a:lnTo>
                  <a:lnTo>
                    <a:pt x="171326" y="8005314"/>
                  </a:lnTo>
                  <a:lnTo>
                    <a:pt x="176229" y="8008879"/>
                  </a:lnTo>
                  <a:lnTo>
                    <a:pt x="165315" y="8023890"/>
                  </a:lnTo>
                  <a:close/>
                </a:path>
                <a:path w="12544424" h="8096250">
                  <a:moveTo>
                    <a:pt x="197057" y="8044845"/>
                  </a:moveTo>
                  <a:lnTo>
                    <a:pt x="185587" y="8038409"/>
                  </a:lnTo>
                  <a:lnTo>
                    <a:pt x="180813" y="8034990"/>
                  </a:lnTo>
                  <a:lnTo>
                    <a:pt x="191174" y="8019212"/>
                  </a:lnTo>
                  <a:lnTo>
                    <a:pt x="196225" y="8022529"/>
                  </a:lnTo>
                  <a:lnTo>
                    <a:pt x="201348" y="8025722"/>
                  </a:lnTo>
                  <a:lnTo>
                    <a:pt x="206542" y="8028791"/>
                  </a:lnTo>
                  <a:lnTo>
                    <a:pt x="197057" y="8044845"/>
                  </a:lnTo>
                  <a:close/>
                </a:path>
                <a:path w="12544424" h="8096250">
                  <a:moveTo>
                    <a:pt x="230691" y="8062810"/>
                  </a:moveTo>
                  <a:lnTo>
                    <a:pt x="224118" y="8060031"/>
                  </a:lnTo>
                  <a:lnTo>
                    <a:pt x="213660" y="8054163"/>
                  </a:lnTo>
                  <a:lnTo>
                    <a:pt x="222383" y="8037647"/>
                  </a:lnTo>
                  <a:lnTo>
                    <a:pt x="227757" y="8040485"/>
                  </a:lnTo>
                  <a:lnTo>
                    <a:pt x="233188" y="8043189"/>
                  </a:lnTo>
                  <a:lnTo>
                    <a:pt x="238676" y="8045759"/>
                  </a:lnTo>
                  <a:lnTo>
                    <a:pt x="230691" y="8062810"/>
                  </a:lnTo>
                  <a:close/>
                </a:path>
                <a:path w="12544424" h="8096250">
                  <a:moveTo>
                    <a:pt x="265756" y="8077555"/>
                  </a:moveTo>
                  <a:lnTo>
                    <a:pt x="265129" y="8077370"/>
                  </a:lnTo>
                  <a:lnTo>
                    <a:pt x="248282" y="8070247"/>
                  </a:lnTo>
                  <a:lnTo>
                    <a:pt x="255337" y="8053078"/>
                  </a:lnTo>
                  <a:lnTo>
                    <a:pt x="260905" y="8055365"/>
                  </a:lnTo>
                  <a:lnTo>
                    <a:pt x="266518" y="8057517"/>
                  </a:lnTo>
                  <a:lnTo>
                    <a:pt x="272176" y="8059532"/>
                  </a:lnTo>
                  <a:lnTo>
                    <a:pt x="265756" y="8077555"/>
                  </a:lnTo>
                  <a:close/>
                </a:path>
                <a:path w="12544424" h="8096250">
                  <a:moveTo>
                    <a:pt x="302352" y="8088364"/>
                  </a:moveTo>
                  <a:lnTo>
                    <a:pt x="284009" y="8082946"/>
                  </a:lnTo>
                  <a:lnTo>
                    <a:pt x="289387" y="8065201"/>
                  </a:lnTo>
                  <a:lnTo>
                    <a:pt x="295200" y="8066963"/>
                  </a:lnTo>
                  <a:lnTo>
                    <a:pt x="301054" y="8068584"/>
                  </a:lnTo>
                  <a:lnTo>
                    <a:pt x="306947" y="8070064"/>
                  </a:lnTo>
                  <a:lnTo>
                    <a:pt x="302352" y="8088364"/>
                  </a:lnTo>
                  <a:close/>
                </a:path>
                <a:path w="12544424" h="8096250">
                  <a:moveTo>
                    <a:pt x="339657" y="8095601"/>
                  </a:moveTo>
                  <a:lnTo>
                    <a:pt x="321131" y="8092364"/>
                  </a:lnTo>
                  <a:lnTo>
                    <a:pt x="324791" y="8074089"/>
                  </a:lnTo>
                  <a:lnTo>
                    <a:pt x="330647" y="8075261"/>
                  </a:lnTo>
                  <a:lnTo>
                    <a:pt x="336533" y="8076296"/>
                  </a:lnTo>
                  <a:lnTo>
                    <a:pt x="342447" y="8077192"/>
                  </a:lnTo>
                  <a:lnTo>
                    <a:pt x="339657" y="8095601"/>
                  </a:lnTo>
                  <a:close/>
                </a:path>
                <a:path w="12544424" h="8096250">
                  <a:moveTo>
                    <a:pt x="377710" y="8096250"/>
                  </a:moveTo>
                  <a:lnTo>
                    <a:pt x="358643" y="8096250"/>
                  </a:lnTo>
                  <a:lnTo>
                    <a:pt x="360377" y="8079477"/>
                  </a:lnTo>
                  <a:lnTo>
                    <a:pt x="366413" y="8080102"/>
                  </a:lnTo>
                  <a:lnTo>
                    <a:pt x="372475" y="8080583"/>
                  </a:lnTo>
                  <a:lnTo>
                    <a:pt x="378562" y="8080921"/>
                  </a:lnTo>
                  <a:lnTo>
                    <a:pt x="377710" y="8096250"/>
                  </a:lnTo>
                  <a:close/>
                </a:path>
                <a:path w="12544424" h="8096250">
                  <a:moveTo>
                    <a:pt x="415951" y="8096250"/>
                  </a:moveTo>
                  <a:lnTo>
                    <a:pt x="396850" y="8096250"/>
                  </a:lnTo>
                  <a:lnTo>
                    <a:pt x="396909" y="8081503"/>
                  </a:lnTo>
                  <a:lnTo>
                    <a:pt x="415951" y="8081516"/>
                  </a:lnTo>
                  <a:lnTo>
                    <a:pt x="415951" y="8096250"/>
                  </a:lnTo>
                  <a:close/>
                </a:path>
                <a:path w="12544424" h="8096250">
                  <a:moveTo>
                    <a:pt x="454051" y="8096250"/>
                  </a:moveTo>
                  <a:lnTo>
                    <a:pt x="435001" y="8096250"/>
                  </a:lnTo>
                  <a:lnTo>
                    <a:pt x="435001" y="8081516"/>
                  </a:lnTo>
                  <a:lnTo>
                    <a:pt x="454051" y="8081516"/>
                  </a:lnTo>
                  <a:lnTo>
                    <a:pt x="454051" y="8096250"/>
                  </a:lnTo>
                  <a:close/>
                </a:path>
                <a:path w="12544424" h="8096250">
                  <a:moveTo>
                    <a:pt x="492151" y="8096250"/>
                  </a:moveTo>
                  <a:lnTo>
                    <a:pt x="473101" y="8096250"/>
                  </a:lnTo>
                  <a:lnTo>
                    <a:pt x="473101" y="8081516"/>
                  </a:lnTo>
                  <a:lnTo>
                    <a:pt x="492151" y="8081516"/>
                  </a:lnTo>
                  <a:lnTo>
                    <a:pt x="492151" y="8096250"/>
                  </a:lnTo>
                  <a:close/>
                </a:path>
                <a:path w="12544424" h="8096250">
                  <a:moveTo>
                    <a:pt x="530251" y="8096250"/>
                  </a:moveTo>
                  <a:lnTo>
                    <a:pt x="511201" y="8096250"/>
                  </a:lnTo>
                  <a:lnTo>
                    <a:pt x="511201" y="8081516"/>
                  </a:lnTo>
                  <a:lnTo>
                    <a:pt x="530251" y="8081516"/>
                  </a:lnTo>
                  <a:lnTo>
                    <a:pt x="530251" y="8096250"/>
                  </a:lnTo>
                  <a:close/>
                </a:path>
                <a:path w="12544424" h="8096250">
                  <a:moveTo>
                    <a:pt x="568351" y="8096250"/>
                  </a:moveTo>
                  <a:lnTo>
                    <a:pt x="549301" y="8096250"/>
                  </a:lnTo>
                  <a:lnTo>
                    <a:pt x="549301" y="8081516"/>
                  </a:lnTo>
                  <a:lnTo>
                    <a:pt x="568351" y="8081516"/>
                  </a:lnTo>
                  <a:lnTo>
                    <a:pt x="568351" y="8096250"/>
                  </a:lnTo>
                  <a:close/>
                </a:path>
                <a:path w="12544424" h="8096250">
                  <a:moveTo>
                    <a:pt x="606451" y="8096250"/>
                  </a:moveTo>
                  <a:lnTo>
                    <a:pt x="587401" y="8096250"/>
                  </a:lnTo>
                  <a:lnTo>
                    <a:pt x="587401" y="8081516"/>
                  </a:lnTo>
                  <a:lnTo>
                    <a:pt x="606451" y="8081516"/>
                  </a:lnTo>
                  <a:lnTo>
                    <a:pt x="606451" y="8096250"/>
                  </a:lnTo>
                  <a:close/>
                </a:path>
                <a:path w="12544424" h="8096250">
                  <a:moveTo>
                    <a:pt x="644551" y="8096250"/>
                  </a:moveTo>
                  <a:lnTo>
                    <a:pt x="625501" y="8096250"/>
                  </a:lnTo>
                  <a:lnTo>
                    <a:pt x="625501" y="8081516"/>
                  </a:lnTo>
                  <a:lnTo>
                    <a:pt x="644551" y="8081516"/>
                  </a:lnTo>
                  <a:lnTo>
                    <a:pt x="644551" y="8096250"/>
                  </a:lnTo>
                  <a:close/>
                </a:path>
                <a:path w="12544424" h="8096250">
                  <a:moveTo>
                    <a:pt x="682651" y="8096250"/>
                  </a:moveTo>
                  <a:lnTo>
                    <a:pt x="663601" y="8096250"/>
                  </a:lnTo>
                  <a:lnTo>
                    <a:pt x="663601" y="8081516"/>
                  </a:lnTo>
                  <a:lnTo>
                    <a:pt x="682651" y="8081516"/>
                  </a:lnTo>
                  <a:lnTo>
                    <a:pt x="682651" y="8096250"/>
                  </a:lnTo>
                  <a:close/>
                </a:path>
                <a:path w="12544424" h="8096250">
                  <a:moveTo>
                    <a:pt x="720751" y="8096250"/>
                  </a:moveTo>
                  <a:lnTo>
                    <a:pt x="701701" y="8096250"/>
                  </a:lnTo>
                  <a:lnTo>
                    <a:pt x="701701" y="8081516"/>
                  </a:lnTo>
                  <a:lnTo>
                    <a:pt x="720751" y="8081516"/>
                  </a:lnTo>
                  <a:lnTo>
                    <a:pt x="720751" y="8096250"/>
                  </a:lnTo>
                  <a:close/>
                </a:path>
                <a:path w="12544424" h="8096250">
                  <a:moveTo>
                    <a:pt x="758851" y="8096250"/>
                  </a:moveTo>
                  <a:lnTo>
                    <a:pt x="739801" y="8096250"/>
                  </a:lnTo>
                  <a:lnTo>
                    <a:pt x="739801" y="8081516"/>
                  </a:lnTo>
                  <a:lnTo>
                    <a:pt x="758851" y="8081516"/>
                  </a:lnTo>
                  <a:lnTo>
                    <a:pt x="758851" y="8096250"/>
                  </a:lnTo>
                  <a:close/>
                </a:path>
                <a:path w="12544424" h="8096250">
                  <a:moveTo>
                    <a:pt x="796951" y="8096250"/>
                  </a:moveTo>
                  <a:lnTo>
                    <a:pt x="777901" y="8096250"/>
                  </a:lnTo>
                  <a:lnTo>
                    <a:pt x="777901" y="8081516"/>
                  </a:lnTo>
                  <a:lnTo>
                    <a:pt x="796951" y="8081516"/>
                  </a:lnTo>
                  <a:lnTo>
                    <a:pt x="796951" y="8096250"/>
                  </a:lnTo>
                  <a:close/>
                </a:path>
                <a:path w="12544424" h="8096250">
                  <a:moveTo>
                    <a:pt x="835051" y="8096250"/>
                  </a:moveTo>
                  <a:lnTo>
                    <a:pt x="816001" y="8096250"/>
                  </a:lnTo>
                  <a:lnTo>
                    <a:pt x="816001" y="8081516"/>
                  </a:lnTo>
                  <a:lnTo>
                    <a:pt x="835051" y="8081516"/>
                  </a:lnTo>
                  <a:lnTo>
                    <a:pt x="835051" y="8096250"/>
                  </a:lnTo>
                  <a:close/>
                </a:path>
                <a:path w="12544424" h="8096250">
                  <a:moveTo>
                    <a:pt x="873151" y="8096250"/>
                  </a:moveTo>
                  <a:lnTo>
                    <a:pt x="854101" y="8096250"/>
                  </a:lnTo>
                  <a:lnTo>
                    <a:pt x="854101" y="8081516"/>
                  </a:lnTo>
                  <a:lnTo>
                    <a:pt x="873151" y="8081516"/>
                  </a:lnTo>
                  <a:lnTo>
                    <a:pt x="873151" y="8096250"/>
                  </a:lnTo>
                  <a:close/>
                </a:path>
                <a:path w="12544424" h="8096250">
                  <a:moveTo>
                    <a:pt x="911251" y="8096250"/>
                  </a:moveTo>
                  <a:lnTo>
                    <a:pt x="892201" y="8096250"/>
                  </a:lnTo>
                  <a:lnTo>
                    <a:pt x="892201" y="8081516"/>
                  </a:lnTo>
                  <a:lnTo>
                    <a:pt x="911251" y="8081516"/>
                  </a:lnTo>
                  <a:lnTo>
                    <a:pt x="911251" y="8096250"/>
                  </a:lnTo>
                  <a:close/>
                </a:path>
                <a:path w="12544424" h="8096250">
                  <a:moveTo>
                    <a:pt x="949351" y="8096250"/>
                  </a:moveTo>
                  <a:lnTo>
                    <a:pt x="930301" y="8096250"/>
                  </a:lnTo>
                  <a:lnTo>
                    <a:pt x="930301" y="8081516"/>
                  </a:lnTo>
                  <a:lnTo>
                    <a:pt x="949351" y="8081516"/>
                  </a:lnTo>
                  <a:lnTo>
                    <a:pt x="949351" y="8096250"/>
                  </a:lnTo>
                  <a:close/>
                </a:path>
                <a:path w="12544424" h="8096250">
                  <a:moveTo>
                    <a:pt x="987451" y="8096250"/>
                  </a:moveTo>
                  <a:lnTo>
                    <a:pt x="968401" y="8096250"/>
                  </a:lnTo>
                  <a:lnTo>
                    <a:pt x="968401" y="8081516"/>
                  </a:lnTo>
                  <a:lnTo>
                    <a:pt x="987451" y="8081516"/>
                  </a:lnTo>
                  <a:lnTo>
                    <a:pt x="987451" y="8096250"/>
                  </a:lnTo>
                  <a:close/>
                </a:path>
                <a:path w="12544424" h="8096250">
                  <a:moveTo>
                    <a:pt x="1025551" y="8096250"/>
                  </a:moveTo>
                  <a:lnTo>
                    <a:pt x="1006501" y="8096250"/>
                  </a:lnTo>
                  <a:lnTo>
                    <a:pt x="1006501" y="8081516"/>
                  </a:lnTo>
                  <a:lnTo>
                    <a:pt x="1025551" y="8081516"/>
                  </a:lnTo>
                  <a:lnTo>
                    <a:pt x="1025551" y="8096250"/>
                  </a:lnTo>
                  <a:close/>
                </a:path>
                <a:path w="12544424" h="8096250">
                  <a:moveTo>
                    <a:pt x="1063651" y="8096250"/>
                  </a:moveTo>
                  <a:lnTo>
                    <a:pt x="1044601" y="8096250"/>
                  </a:lnTo>
                  <a:lnTo>
                    <a:pt x="1044601" y="8081516"/>
                  </a:lnTo>
                  <a:lnTo>
                    <a:pt x="1063651" y="8081516"/>
                  </a:lnTo>
                  <a:lnTo>
                    <a:pt x="1063651" y="8096250"/>
                  </a:lnTo>
                  <a:close/>
                </a:path>
                <a:path w="12544424" h="8096250">
                  <a:moveTo>
                    <a:pt x="1101751" y="8096250"/>
                  </a:moveTo>
                  <a:lnTo>
                    <a:pt x="1082701" y="8096250"/>
                  </a:lnTo>
                  <a:lnTo>
                    <a:pt x="1082701" y="8081516"/>
                  </a:lnTo>
                  <a:lnTo>
                    <a:pt x="1101751" y="8081516"/>
                  </a:lnTo>
                  <a:lnTo>
                    <a:pt x="1101751" y="8096250"/>
                  </a:lnTo>
                  <a:close/>
                </a:path>
                <a:path w="12544424" h="8096250">
                  <a:moveTo>
                    <a:pt x="1139851" y="8096250"/>
                  </a:moveTo>
                  <a:lnTo>
                    <a:pt x="1120801" y="8096250"/>
                  </a:lnTo>
                  <a:lnTo>
                    <a:pt x="1120801" y="8081516"/>
                  </a:lnTo>
                  <a:lnTo>
                    <a:pt x="1139851" y="8081516"/>
                  </a:lnTo>
                  <a:lnTo>
                    <a:pt x="1139851" y="8096250"/>
                  </a:lnTo>
                  <a:close/>
                </a:path>
                <a:path w="12544424" h="8096250">
                  <a:moveTo>
                    <a:pt x="1177951" y="8096250"/>
                  </a:moveTo>
                  <a:lnTo>
                    <a:pt x="1158901" y="8096250"/>
                  </a:lnTo>
                  <a:lnTo>
                    <a:pt x="1158901" y="8081516"/>
                  </a:lnTo>
                  <a:lnTo>
                    <a:pt x="1177951" y="8081516"/>
                  </a:lnTo>
                  <a:lnTo>
                    <a:pt x="1177951" y="8096250"/>
                  </a:lnTo>
                  <a:close/>
                </a:path>
                <a:path w="12544424" h="8096250">
                  <a:moveTo>
                    <a:pt x="1216051" y="8096250"/>
                  </a:moveTo>
                  <a:lnTo>
                    <a:pt x="1197001" y="8096250"/>
                  </a:lnTo>
                  <a:lnTo>
                    <a:pt x="1197001" y="8081516"/>
                  </a:lnTo>
                  <a:lnTo>
                    <a:pt x="1216051" y="8081516"/>
                  </a:lnTo>
                  <a:lnTo>
                    <a:pt x="1216051" y="8096250"/>
                  </a:lnTo>
                  <a:close/>
                </a:path>
                <a:path w="12544424" h="8096250">
                  <a:moveTo>
                    <a:pt x="1254151" y="8096250"/>
                  </a:moveTo>
                  <a:lnTo>
                    <a:pt x="1235101" y="8096250"/>
                  </a:lnTo>
                  <a:lnTo>
                    <a:pt x="1235101" y="8081516"/>
                  </a:lnTo>
                  <a:lnTo>
                    <a:pt x="1254151" y="8081516"/>
                  </a:lnTo>
                  <a:lnTo>
                    <a:pt x="1254151" y="8096250"/>
                  </a:lnTo>
                  <a:close/>
                </a:path>
                <a:path w="12544424" h="8096250">
                  <a:moveTo>
                    <a:pt x="1292251" y="8096250"/>
                  </a:moveTo>
                  <a:lnTo>
                    <a:pt x="1273201" y="8096250"/>
                  </a:lnTo>
                  <a:lnTo>
                    <a:pt x="1273201" y="8081516"/>
                  </a:lnTo>
                  <a:lnTo>
                    <a:pt x="1292251" y="8081516"/>
                  </a:lnTo>
                  <a:lnTo>
                    <a:pt x="1292251" y="8096250"/>
                  </a:lnTo>
                  <a:close/>
                </a:path>
                <a:path w="12544424" h="8096250">
                  <a:moveTo>
                    <a:pt x="1330351" y="8096250"/>
                  </a:moveTo>
                  <a:lnTo>
                    <a:pt x="1311301" y="8096250"/>
                  </a:lnTo>
                  <a:lnTo>
                    <a:pt x="1311301" y="8081516"/>
                  </a:lnTo>
                  <a:lnTo>
                    <a:pt x="1330351" y="8081516"/>
                  </a:lnTo>
                  <a:lnTo>
                    <a:pt x="1330351" y="8096250"/>
                  </a:lnTo>
                  <a:close/>
                </a:path>
                <a:path w="12544424" h="8096250">
                  <a:moveTo>
                    <a:pt x="1368451" y="8096250"/>
                  </a:moveTo>
                  <a:lnTo>
                    <a:pt x="1349401" y="8096250"/>
                  </a:lnTo>
                  <a:lnTo>
                    <a:pt x="1349401" y="8081516"/>
                  </a:lnTo>
                  <a:lnTo>
                    <a:pt x="1368451" y="8081516"/>
                  </a:lnTo>
                  <a:lnTo>
                    <a:pt x="1368451" y="8096250"/>
                  </a:lnTo>
                  <a:close/>
                </a:path>
                <a:path w="12544424" h="8096250">
                  <a:moveTo>
                    <a:pt x="1406551" y="8096250"/>
                  </a:moveTo>
                  <a:lnTo>
                    <a:pt x="1387501" y="8096250"/>
                  </a:lnTo>
                  <a:lnTo>
                    <a:pt x="1387501" y="8081516"/>
                  </a:lnTo>
                  <a:lnTo>
                    <a:pt x="1406551" y="8081516"/>
                  </a:lnTo>
                  <a:lnTo>
                    <a:pt x="1406551" y="8096250"/>
                  </a:lnTo>
                  <a:close/>
                </a:path>
                <a:path w="12544424" h="8096250">
                  <a:moveTo>
                    <a:pt x="1444651" y="8096250"/>
                  </a:moveTo>
                  <a:lnTo>
                    <a:pt x="1425601" y="8096250"/>
                  </a:lnTo>
                  <a:lnTo>
                    <a:pt x="1425601" y="8081516"/>
                  </a:lnTo>
                  <a:lnTo>
                    <a:pt x="1444651" y="8081516"/>
                  </a:lnTo>
                  <a:lnTo>
                    <a:pt x="1444651" y="8096250"/>
                  </a:lnTo>
                  <a:close/>
                </a:path>
                <a:path w="12544424" h="8096250">
                  <a:moveTo>
                    <a:pt x="1482751" y="8096250"/>
                  </a:moveTo>
                  <a:lnTo>
                    <a:pt x="1463701" y="8096250"/>
                  </a:lnTo>
                  <a:lnTo>
                    <a:pt x="1463701" y="8081516"/>
                  </a:lnTo>
                  <a:lnTo>
                    <a:pt x="1482751" y="8081516"/>
                  </a:lnTo>
                  <a:lnTo>
                    <a:pt x="1482751" y="8096250"/>
                  </a:lnTo>
                  <a:close/>
                </a:path>
                <a:path w="12544424" h="8096250">
                  <a:moveTo>
                    <a:pt x="1520851" y="8096250"/>
                  </a:moveTo>
                  <a:lnTo>
                    <a:pt x="1501801" y="8096250"/>
                  </a:lnTo>
                  <a:lnTo>
                    <a:pt x="1501801" y="8081516"/>
                  </a:lnTo>
                  <a:lnTo>
                    <a:pt x="1520851" y="8081516"/>
                  </a:lnTo>
                  <a:lnTo>
                    <a:pt x="1520851" y="8096250"/>
                  </a:lnTo>
                  <a:close/>
                </a:path>
                <a:path w="12544424" h="8096250">
                  <a:moveTo>
                    <a:pt x="1558951" y="8096250"/>
                  </a:moveTo>
                  <a:lnTo>
                    <a:pt x="1539901" y="8096250"/>
                  </a:lnTo>
                  <a:lnTo>
                    <a:pt x="1539901" y="8081516"/>
                  </a:lnTo>
                  <a:lnTo>
                    <a:pt x="1558951" y="8081516"/>
                  </a:lnTo>
                  <a:lnTo>
                    <a:pt x="1558951" y="8096250"/>
                  </a:lnTo>
                  <a:close/>
                </a:path>
                <a:path w="12544424" h="8096250">
                  <a:moveTo>
                    <a:pt x="1597051" y="8096250"/>
                  </a:moveTo>
                  <a:lnTo>
                    <a:pt x="1578001" y="8096250"/>
                  </a:lnTo>
                  <a:lnTo>
                    <a:pt x="1578001" y="8081516"/>
                  </a:lnTo>
                  <a:lnTo>
                    <a:pt x="1597051" y="8081516"/>
                  </a:lnTo>
                  <a:lnTo>
                    <a:pt x="1597051" y="8096250"/>
                  </a:lnTo>
                  <a:close/>
                </a:path>
                <a:path w="12544424" h="8096250">
                  <a:moveTo>
                    <a:pt x="1635151" y="8096250"/>
                  </a:moveTo>
                  <a:lnTo>
                    <a:pt x="1616101" y="8096250"/>
                  </a:lnTo>
                  <a:lnTo>
                    <a:pt x="1616101" y="8081516"/>
                  </a:lnTo>
                  <a:lnTo>
                    <a:pt x="1635151" y="8081516"/>
                  </a:lnTo>
                  <a:lnTo>
                    <a:pt x="1635151" y="8096250"/>
                  </a:lnTo>
                  <a:close/>
                </a:path>
                <a:path w="12544424" h="8096250">
                  <a:moveTo>
                    <a:pt x="1673251" y="8096250"/>
                  </a:moveTo>
                  <a:lnTo>
                    <a:pt x="1654201" y="8096250"/>
                  </a:lnTo>
                  <a:lnTo>
                    <a:pt x="1654201" y="8081516"/>
                  </a:lnTo>
                  <a:lnTo>
                    <a:pt x="1673251" y="8081516"/>
                  </a:lnTo>
                  <a:lnTo>
                    <a:pt x="1673251" y="8096250"/>
                  </a:lnTo>
                  <a:close/>
                </a:path>
                <a:path w="12544424" h="8096250">
                  <a:moveTo>
                    <a:pt x="1711351" y="8096250"/>
                  </a:moveTo>
                  <a:lnTo>
                    <a:pt x="1692301" y="8096250"/>
                  </a:lnTo>
                  <a:lnTo>
                    <a:pt x="1692301" y="8081516"/>
                  </a:lnTo>
                  <a:lnTo>
                    <a:pt x="1711351" y="8081516"/>
                  </a:lnTo>
                  <a:lnTo>
                    <a:pt x="1711351" y="8096250"/>
                  </a:lnTo>
                  <a:close/>
                </a:path>
                <a:path w="12544424" h="8096250">
                  <a:moveTo>
                    <a:pt x="1749451" y="8096250"/>
                  </a:moveTo>
                  <a:lnTo>
                    <a:pt x="1730401" y="8096250"/>
                  </a:lnTo>
                  <a:lnTo>
                    <a:pt x="1730401" y="8081516"/>
                  </a:lnTo>
                  <a:lnTo>
                    <a:pt x="1749451" y="8081516"/>
                  </a:lnTo>
                  <a:lnTo>
                    <a:pt x="1749451" y="8096250"/>
                  </a:lnTo>
                  <a:close/>
                </a:path>
                <a:path w="12544424" h="8096250">
                  <a:moveTo>
                    <a:pt x="1787551" y="8096250"/>
                  </a:moveTo>
                  <a:lnTo>
                    <a:pt x="1768501" y="8096250"/>
                  </a:lnTo>
                  <a:lnTo>
                    <a:pt x="1768501" y="8081516"/>
                  </a:lnTo>
                  <a:lnTo>
                    <a:pt x="1787551" y="8081516"/>
                  </a:lnTo>
                  <a:lnTo>
                    <a:pt x="1787551" y="8096250"/>
                  </a:lnTo>
                  <a:close/>
                </a:path>
                <a:path w="12544424" h="8096250">
                  <a:moveTo>
                    <a:pt x="1825651" y="8096250"/>
                  </a:moveTo>
                  <a:lnTo>
                    <a:pt x="1806601" y="8096250"/>
                  </a:lnTo>
                  <a:lnTo>
                    <a:pt x="1806601" y="8081516"/>
                  </a:lnTo>
                  <a:lnTo>
                    <a:pt x="1825651" y="8081516"/>
                  </a:lnTo>
                  <a:lnTo>
                    <a:pt x="1825651" y="8096250"/>
                  </a:lnTo>
                  <a:close/>
                </a:path>
                <a:path w="12544424" h="8096250">
                  <a:moveTo>
                    <a:pt x="1863751" y="8096250"/>
                  </a:moveTo>
                  <a:lnTo>
                    <a:pt x="1844701" y="8096250"/>
                  </a:lnTo>
                  <a:lnTo>
                    <a:pt x="1844701" y="8081516"/>
                  </a:lnTo>
                  <a:lnTo>
                    <a:pt x="1863751" y="8081516"/>
                  </a:lnTo>
                  <a:lnTo>
                    <a:pt x="1863751" y="8096250"/>
                  </a:lnTo>
                  <a:close/>
                </a:path>
                <a:path w="12544424" h="8096250">
                  <a:moveTo>
                    <a:pt x="1901851" y="8096250"/>
                  </a:moveTo>
                  <a:lnTo>
                    <a:pt x="1882801" y="8096250"/>
                  </a:lnTo>
                  <a:lnTo>
                    <a:pt x="1882801" y="8081516"/>
                  </a:lnTo>
                  <a:lnTo>
                    <a:pt x="1901851" y="8081516"/>
                  </a:lnTo>
                  <a:lnTo>
                    <a:pt x="1901851" y="8096250"/>
                  </a:lnTo>
                  <a:close/>
                </a:path>
                <a:path w="12544424" h="8096250">
                  <a:moveTo>
                    <a:pt x="1939951" y="8096250"/>
                  </a:moveTo>
                  <a:lnTo>
                    <a:pt x="1920901" y="8096250"/>
                  </a:lnTo>
                  <a:lnTo>
                    <a:pt x="1920901" y="8081516"/>
                  </a:lnTo>
                  <a:lnTo>
                    <a:pt x="1939951" y="8081516"/>
                  </a:lnTo>
                  <a:lnTo>
                    <a:pt x="1939951" y="8096250"/>
                  </a:lnTo>
                  <a:close/>
                </a:path>
                <a:path w="12544424" h="8096250">
                  <a:moveTo>
                    <a:pt x="1978051" y="8096250"/>
                  </a:moveTo>
                  <a:lnTo>
                    <a:pt x="1959001" y="8096250"/>
                  </a:lnTo>
                  <a:lnTo>
                    <a:pt x="1959001" y="8081516"/>
                  </a:lnTo>
                  <a:lnTo>
                    <a:pt x="1978051" y="8081516"/>
                  </a:lnTo>
                  <a:lnTo>
                    <a:pt x="1978051" y="8096250"/>
                  </a:lnTo>
                  <a:close/>
                </a:path>
                <a:path w="12544424" h="8096250">
                  <a:moveTo>
                    <a:pt x="2016151" y="8096250"/>
                  </a:moveTo>
                  <a:lnTo>
                    <a:pt x="1997101" y="8096250"/>
                  </a:lnTo>
                  <a:lnTo>
                    <a:pt x="1997101" y="8081516"/>
                  </a:lnTo>
                  <a:lnTo>
                    <a:pt x="2016151" y="8081516"/>
                  </a:lnTo>
                  <a:lnTo>
                    <a:pt x="2016151" y="8096250"/>
                  </a:lnTo>
                  <a:close/>
                </a:path>
                <a:path w="12544424" h="8096250">
                  <a:moveTo>
                    <a:pt x="2054251" y="8096250"/>
                  </a:moveTo>
                  <a:lnTo>
                    <a:pt x="2035201" y="8096250"/>
                  </a:lnTo>
                  <a:lnTo>
                    <a:pt x="2035201" y="8081516"/>
                  </a:lnTo>
                  <a:lnTo>
                    <a:pt x="2054251" y="8081516"/>
                  </a:lnTo>
                  <a:lnTo>
                    <a:pt x="2054251" y="8096250"/>
                  </a:lnTo>
                  <a:close/>
                </a:path>
                <a:path w="12544424" h="8096250">
                  <a:moveTo>
                    <a:pt x="2092351" y="8096250"/>
                  </a:moveTo>
                  <a:lnTo>
                    <a:pt x="2073301" y="8096250"/>
                  </a:lnTo>
                  <a:lnTo>
                    <a:pt x="2073301" y="8081516"/>
                  </a:lnTo>
                  <a:lnTo>
                    <a:pt x="2092351" y="8081516"/>
                  </a:lnTo>
                  <a:lnTo>
                    <a:pt x="2092351" y="8096250"/>
                  </a:lnTo>
                  <a:close/>
                </a:path>
                <a:path w="12544424" h="8096250">
                  <a:moveTo>
                    <a:pt x="2130451" y="8096250"/>
                  </a:moveTo>
                  <a:lnTo>
                    <a:pt x="2111401" y="8096250"/>
                  </a:lnTo>
                  <a:lnTo>
                    <a:pt x="2111401" y="8081516"/>
                  </a:lnTo>
                  <a:lnTo>
                    <a:pt x="2130451" y="8081516"/>
                  </a:lnTo>
                  <a:lnTo>
                    <a:pt x="2130451" y="8096250"/>
                  </a:lnTo>
                  <a:close/>
                </a:path>
                <a:path w="12544424" h="8096250">
                  <a:moveTo>
                    <a:pt x="2168551" y="8096250"/>
                  </a:moveTo>
                  <a:lnTo>
                    <a:pt x="2149501" y="8096250"/>
                  </a:lnTo>
                  <a:lnTo>
                    <a:pt x="2149501" y="8081516"/>
                  </a:lnTo>
                  <a:lnTo>
                    <a:pt x="2168551" y="8081516"/>
                  </a:lnTo>
                  <a:lnTo>
                    <a:pt x="2168551" y="8096250"/>
                  </a:lnTo>
                  <a:close/>
                </a:path>
                <a:path w="12544424" h="8096250">
                  <a:moveTo>
                    <a:pt x="2206651" y="8096250"/>
                  </a:moveTo>
                  <a:lnTo>
                    <a:pt x="2187601" y="8096250"/>
                  </a:lnTo>
                  <a:lnTo>
                    <a:pt x="2187601" y="8081516"/>
                  </a:lnTo>
                  <a:lnTo>
                    <a:pt x="2206651" y="8081516"/>
                  </a:lnTo>
                  <a:lnTo>
                    <a:pt x="2206651" y="8096250"/>
                  </a:lnTo>
                  <a:close/>
                </a:path>
                <a:path w="12544424" h="8096250">
                  <a:moveTo>
                    <a:pt x="2244751" y="8096250"/>
                  </a:moveTo>
                  <a:lnTo>
                    <a:pt x="2225701" y="8096250"/>
                  </a:lnTo>
                  <a:lnTo>
                    <a:pt x="2225701" y="8081516"/>
                  </a:lnTo>
                  <a:lnTo>
                    <a:pt x="2244751" y="8081516"/>
                  </a:lnTo>
                  <a:lnTo>
                    <a:pt x="2244751" y="8096250"/>
                  </a:lnTo>
                  <a:close/>
                </a:path>
                <a:path w="12544424" h="8096250">
                  <a:moveTo>
                    <a:pt x="2282851" y="8096250"/>
                  </a:moveTo>
                  <a:lnTo>
                    <a:pt x="2263801" y="8096250"/>
                  </a:lnTo>
                  <a:lnTo>
                    <a:pt x="2263801" y="8081516"/>
                  </a:lnTo>
                  <a:lnTo>
                    <a:pt x="2282851" y="8081516"/>
                  </a:lnTo>
                  <a:lnTo>
                    <a:pt x="2282851" y="8096250"/>
                  </a:lnTo>
                  <a:close/>
                </a:path>
                <a:path w="12544424" h="8096250">
                  <a:moveTo>
                    <a:pt x="2320951" y="8096250"/>
                  </a:moveTo>
                  <a:lnTo>
                    <a:pt x="2301901" y="8096250"/>
                  </a:lnTo>
                  <a:lnTo>
                    <a:pt x="2301901" y="8081516"/>
                  </a:lnTo>
                  <a:lnTo>
                    <a:pt x="2320951" y="8081516"/>
                  </a:lnTo>
                  <a:lnTo>
                    <a:pt x="2320951" y="8096250"/>
                  </a:lnTo>
                  <a:close/>
                </a:path>
                <a:path w="12544424" h="8096250">
                  <a:moveTo>
                    <a:pt x="2359051" y="8096250"/>
                  </a:moveTo>
                  <a:lnTo>
                    <a:pt x="2340001" y="8096250"/>
                  </a:lnTo>
                  <a:lnTo>
                    <a:pt x="2340001" y="8081516"/>
                  </a:lnTo>
                  <a:lnTo>
                    <a:pt x="2359051" y="8081516"/>
                  </a:lnTo>
                  <a:lnTo>
                    <a:pt x="2359051" y="8096250"/>
                  </a:lnTo>
                  <a:close/>
                </a:path>
                <a:path w="12544424" h="8096250">
                  <a:moveTo>
                    <a:pt x="2397151" y="8096250"/>
                  </a:moveTo>
                  <a:lnTo>
                    <a:pt x="2378101" y="8096250"/>
                  </a:lnTo>
                  <a:lnTo>
                    <a:pt x="2378101" y="8081516"/>
                  </a:lnTo>
                  <a:lnTo>
                    <a:pt x="2397151" y="8081516"/>
                  </a:lnTo>
                  <a:lnTo>
                    <a:pt x="2397151" y="8096250"/>
                  </a:lnTo>
                  <a:close/>
                </a:path>
                <a:path w="12544424" h="8096250">
                  <a:moveTo>
                    <a:pt x="2435251" y="8096250"/>
                  </a:moveTo>
                  <a:lnTo>
                    <a:pt x="2416201" y="8096250"/>
                  </a:lnTo>
                  <a:lnTo>
                    <a:pt x="2416201" y="8081516"/>
                  </a:lnTo>
                  <a:lnTo>
                    <a:pt x="2435251" y="8081516"/>
                  </a:lnTo>
                  <a:lnTo>
                    <a:pt x="2435251" y="8096250"/>
                  </a:lnTo>
                  <a:close/>
                </a:path>
                <a:path w="12544424" h="8096250">
                  <a:moveTo>
                    <a:pt x="2473351" y="8096250"/>
                  </a:moveTo>
                  <a:lnTo>
                    <a:pt x="2454301" y="8096250"/>
                  </a:lnTo>
                  <a:lnTo>
                    <a:pt x="2454301" y="8081516"/>
                  </a:lnTo>
                  <a:lnTo>
                    <a:pt x="2473351" y="8081516"/>
                  </a:lnTo>
                  <a:lnTo>
                    <a:pt x="2473351" y="8096250"/>
                  </a:lnTo>
                  <a:close/>
                </a:path>
                <a:path w="12544424" h="8096250">
                  <a:moveTo>
                    <a:pt x="2511451" y="8096250"/>
                  </a:moveTo>
                  <a:lnTo>
                    <a:pt x="2492401" y="8096250"/>
                  </a:lnTo>
                  <a:lnTo>
                    <a:pt x="2492401" y="8081516"/>
                  </a:lnTo>
                  <a:lnTo>
                    <a:pt x="2511451" y="8081516"/>
                  </a:lnTo>
                  <a:lnTo>
                    <a:pt x="2511451" y="8096250"/>
                  </a:lnTo>
                  <a:close/>
                </a:path>
                <a:path w="12544424" h="8096250">
                  <a:moveTo>
                    <a:pt x="2549551" y="8096250"/>
                  </a:moveTo>
                  <a:lnTo>
                    <a:pt x="2530501" y="8096250"/>
                  </a:lnTo>
                  <a:lnTo>
                    <a:pt x="2530501" y="8081516"/>
                  </a:lnTo>
                  <a:lnTo>
                    <a:pt x="2549551" y="8081516"/>
                  </a:lnTo>
                  <a:lnTo>
                    <a:pt x="2549551" y="8096250"/>
                  </a:lnTo>
                  <a:close/>
                </a:path>
                <a:path w="12544424" h="8096250">
                  <a:moveTo>
                    <a:pt x="2587651" y="8096250"/>
                  </a:moveTo>
                  <a:lnTo>
                    <a:pt x="2568601" y="8096250"/>
                  </a:lnTo>
                  <a:lnTo>
                    <a:pt x="2568601" y="8081516"/>
                  </a:lnTo>
                  <a:lnTo>
                    <a:pt x="2587651" y="8081516"/>
                  </a:lnTo>
                  <a:lnTo>
                    <a:pt x="2587651" y="8096250"/>
                  </a:lnTo>
                  <a:close/>
                </a:path>
                <a:path w="12544424" h="8096250">
                  <a:moveTo>
                    <a:pt x="2625751" y="8096250"/>
                  </a:moveTo>
                  <a:lnTo>
                    <a:pt x="2606701" y="8096250"/>
                  </a:lnTo>
                  <a:lnTo>
                    <a:pt x="2606701" y="8081516"/>
                  </a:lnTo>
                  <a:lnTo>
                    <a:pt x="2625751" y="8081516"/>
                  </a:lnTo>
                  <a:lnTo>
                    <a:pt x="2625751" y="8096250"/>
                  </a:lnTo>
                  <a:close/>
                </a:path>
                <a:path w="12544424" h="8096250">
                  <a:moveTo>
                    <a:pt x="2663851" y="8096250"/>
                  </a:moveTo>
                  <a:lnTo>
                    <a:pt x="2644801" y="8096250"/>
                  </a:lnTo>
                  <a:lnTo>
                    <a:pt x="2644801" y="8081516"/>
                  </a:lnTo>
                  <a:lnTo>
                    <a:pt x="2663851" y="8081516"/>
                  </a:lnTo>
                  <a:lnTo>
                    <a:pt x="2663851" y="8096250"/>
                  </a:lnTo>
                  <a:close/>
                </a:path>
                <a:path w="12544424" h="8096250">
                  <a:moveTo>
                    <a:pt x="2701951" y="8096250"/>
                  </a:moveTo>
                  <a:lnTo>
                    <a:pt x="2682901" y="8096250"/>
                  </a:lnTo>
                  <a:lnTo>
                    <a:pt x="2682901" y="8081516"/>
                  </a:lnTo>
                  <a:lnTo>
                    <a:pt x="2701951" y="8081516"/>
                  </a:lnTo>
                  <a:lnTo>
                    <a:pt x="2701951" y="8096250"/>
                  </a:lnTo>
                  <a:close/>
                </a:path>
                <a:path w="12544424" h="8096250">
                  <a:moveTo>
                    <a:pt x="2740051" y="8096250"/>
                  </a:moveTo>
                  <a:lnTo>
                    <a:pt x="2721001" y="8096250"/>
                  </a:lnTo>
                  <a:lnTo>
                    <a:pt x="2721001" y="8081516"/>
                  </a:lnTo>
                  <a:lnTo>
                    <a:pt x="2740051" y="8081516"/>
                  </a:lnTo>
                  <a:lnTo>
                    <a:pt x="2740051" y="8096250"/>
                  </a:lnTo>
                  <a:close/>
                </a:path>
                <a:path w="12544424" h="8096250">
                  <a:moveTo>
                    <a:pt x="2778151" y="8096250"/>
                  </a:moveTo>
                  <a:lnTo>
                    <a:pt x="2759101" y="8096250"/>
                  </a:lnTo>
                  <a:lnTo>
                    <a:pt x="2759101" y="8081516"/>
                  </a:lnTo>
                  <a:lnTo>
                    <a:pt x="2778151" y="8081516"/>
                  </a:lnTo>
                  <a:lnTo>
                    <a:pt x="2778151" y="8096250"/>
                  </a:lnTo>
                  <a:close/>
                </a:path>
                <a:path w="12544424" h="8096250">
                  <a:moveTo>
                    <a:pt x="2816251" y="8096250"/>
                  </a:moveTo>
                  <a:lnTo>
                    <a:pt x="2797201" y="8096250"/>
                  </a:lnTo>
                  <a:lnTo>
                    <a:pt x="2797201" y="8081516"/>
                  </a:lnTo>
                  <a:lnTo>
                    <a:pt x="2816251" y="8081516"/>
                  </a:lnTo>
                  <a:lnTo>
                    <a:pt x="2816251" y="8096250"/>
                  </a:lnTo>
                  <a:close/>
                </a:path>
                <a:path w="12544424" h="8096250">
                  <a:moveTo>
                    <a:pt x="2854351" y="8096250"/>
                  </a:moveTo>
                  <a:lnTo>
                    <a:pt x="2835301" y="8096250"/>
                  </a:lnTo>
                  <a:lnTo>
                    <a:pt x="2835301" y="8081516"/>
                  </a:lnTo>
                  <a:lnTo>
                    <a:pt x="2854351" y="8081516"/>
                  </a:lnTo>
                  <a:lnTo>
                    <a:pt x="2854351" y="8096250"/>
                  </a:lnTo>
                  <a:close/>
                </a:path>
                <a:path w="12544424" h="8096250">
                  <a:moveTo>
                    <a:pt x="2892451" y="8096250"/>
                  </a:moveTo>
                  <a:lnTo>
                    <a:pt x="2873401" y="8096250"/>
                  </a:lnTo>
                  <a:lnTo>
                    <a:pt x="2873401" y="8081516"/>
                  </a:lnTo>
                  <a:lnTo>
                    <a:pt x="2892451" y="8081516"/>
                  </a:lnTo>
                  <a:lnTo>
                    <a:pt x="2892451" y="8096250"/>
                  </a:lnTo>
                  <a:close/>
                </a:path>
                <a:path w="12544424" h="8096250">
                  <a:moveTo>
                    <a:pt x="2930551" y="8096250"/>
                  </a:moveTo>
                  <a:lnTo>
                    <a:pt x="2911501" y="8096250"/>
                  </a:lnTo>
                  <a:lnTo>
                    <a:pt x="2911501" y="8081516"/>
                  </a:lnTo>
                  <a:lnTo>
                    <a:pt x="2930551" y="8081516"/>
                  </a:lnTo>
                  <a:lnTo>
                    <a:pt x="2930551" y="8096250"/>
                  </a:lnTo>
                  <a:close/>
                </a:path>
                <a:path w="12544424" h="8096250">
                  <a:moveTo>
                    <a:pt x="2968651" y="8096250"/>
                  </a:moveTo>
                  <a:lnTo>
                    <a:pt x="2949601" y="8096250"/>
                  </a:lnTo>
                  <a:lnTo>
                    <a:pt x="2949601" y="8081516"/>
                  </a:lnTo>
                  <a:lnTo>
                    <a:pt x="2968651" y="8081516"/>
                  </a:lnTo>
                  <a:lnTo>
                    <a:pt x="2968651" y="8096250"/>
                  </a:lnTo>
                  <a:close/>
                </a:path>
                <a:path w="12544424" h="8096250">
                  <a:moveTo>
                    <a:pt x="3006751" y="8096250"/>
                  </a:moveTo>
                  <a:lnTo>
                    <a:pt x="2987701" y="8096250"/>
                  </a:lnTo>
                  <a:lnTo>
                    <a:pt x="2987701" y="8081516"/>
                  </a:lnTo>
                  <a:lnTo>
                    <a:pt x="3006751" y="8081516"/>
                  </a:lnTo>
                  <a:lnTo>
                    <a:pt x="3006751" y="8096250"/>
                  </a:lnTo>
                  <a:close/>
                </a:path>
                <a:path w="12544424" h="8096250">
                  <a:moveTo>
                    <a:pt x="3044851" y="8096250"/>
                  </a:moveTo>
                  <a:lnTo>
                    <a:pt x="3025801" y="8096250"/>
                  </a:lnTo>
                  <a:lnTo>
                    <a:pt x="3025801" y="8081516"/>
                  </a:lnTo>
                  <a:lnTo>
                    <a:pt x="3044851" y="8081516"/>
                  </a:lnTo>
                  <a:lnTo>
                    <a:pt x="3044851" y="8096250"/>
                  </a:lnTo>
                  <a:close/>
                </a:path>
                <a:path w="12544424" h="8096250">
                  <a:moveTo>
                    <a:pt x="3082951" y="8096250"/>
                  </a:moveTo>
                  <a:lnTo>
                    <a:pt x="3063901" y="8096250"/>
                  </a:lnTo>
                  <a:lnTo>
                    <a:pt x="3063901" y="8081516"/>
                  </a:lnTo>
                  <a:lnTo>
                    <a:pt x="3082951" y="8081516"/>
                  </a:lnTo>
                  <a:lnTo>
                    <a:pt x="3082951" y="8096250"/>
                  </a:lnTo>
                  <a:close/>
                </a:path>
                <a:path w="12544424" h="8096250">
                  <a:moveTo>
                    <a:pt x="3121051" y="8096250"/>
                  </a:moveTo>
                  <a:lnTo>
                    <a:pt x="3102001" y="8096250"/>
                  </a:lnTo>
                  <a:lnTo>
                    <a:pt x="3102001" y="8081516"/>
                  </a:lnTo>
                  <a:lnTo>
                    <a:pt x="3121051" y="8081516"/>
                  </a:lnTo>
                  <a:lnTo>
                    <a:pt x="3121051" y="8096250"/>
                  </a:lnTo>
                  <a:close/>
                </a:path>
                <a:path w="12544424" h="8096250">
                  <a:moveTo>
                    <a:pt x="3159151" y="8096250"/>
                  </a:moveTo>
                  <a:lnTo>
                    <a:pt x="3140101" y="8096250"/>
                  </a:lnTo>
                  <a:lnTo>
                    <a:pt x="3140101" y="8081516"/>
                  </a:lnTo>
                  <a:lnTo>
                    <a:pt x="3159151" y="8081516"/>
                  </a:lnTo>
                  <a:lnTo>
                    <a:pt x="3159151" y="8096250"/>
                  </a:lnTo>
                  <a:close/>
                </a:path>
                <a:path w="12544424" h="8096250">
                  <a:moveTo>
                    <a:pt x="3197251" y="8096250"/>
                  </a:moveTo>
                  <a:lnTo>
                    <a:pt x="3178201" y="8096250"/>
                  </a:lnTo>
                  <a:lnTo>
                    <a:pt x="3178201" y="8081516"/>
                  </a:lnTo>
                  <a:lnTo>
                    <a:pt x="3197251" y="8081516"/>
                  </a:lnTo>
                  <a:lnTo>
                    <a:pt x="3197251" y="8096250"/>
                  </a:lnTo>
                  <a:close/>
                </a:path>
                <a:path w="12544424" h="8096250">
                  <a:moveTo>
                    <a:pt x="3235351" y="8096250"/>
                  </a:moveTo>
                  <a:lnTo>
                    <a:pt x="3216301" y="8096250"/>
                  </a:lnTo>
                  <a:lnTo>
                    <a:pt x="3216301" y="8081516"/>
                  </a:lnTo>
                  <a:lnTo>
                    <a:pt x="3235351" y="8081516"/>
                  </a:lnTo>
                  <a:lnTo>
                    <a:pt x="3235351" y="8096250"/>
                  </a:lnTo>
                  <a:close/>
                </a:path>
                <a:path w="12544424" h="8096250">
                  <a:moveTo>
                    <a:pt x="3273451" y="8096250"/>
                  </a:moveTo>
                  <a:lnTo>
                    <a:pt x="3254401" y="8096250"/>
                  </a:lnTo>
                  <a:lnTo>
                    <a:pt x="3254401" y="8081516"/>
                  </a:lnTo>
                  <a:lnTo>
                    <a:pt x="3273451" y="8081516"/>
                  </a:lnTo>
                  <a:lnTo>
                    <a:pt x="3273451" y="8096250"/>
                  </a:lnTo>
                  <a:close/>
                </a:path>
                <a:path w="12544424" h="8096250">
                  <a:moveTo>
                    <a:pt x="3311551" y="8096250"/>
                  </a:moveTo>
                  <a:lnTo>
                    <a:pt x="3292501" y="8096250"/>
                  </a:lnTo>
                  <a:lnTo>
                    <a:pt x="3292501" y="8081516"/>
                  </a:lnTo>
                  <a:lnTo>
                    <a:pt x="3311551" y="8081516"/>
                  </a:lnTo>
                  <a:lnTo>
                    <a:pt x="3311551" y="8096250"/>
                  </a:lnTo>
                  <a:close/>
                </a:path>
                <a:path w="12544424" h="8096250">
                  <a:moveTo>
                    <a:pt x="3349651" y="8096250"/>
                  </a:moveTo>
                  <a:lnTo>
                    <a:pt x="3330601" y="8096250"/>
                  </a:lnTo>
                  <a:lnTo>
                    <a:pt x="3330601" y="8081516"/>
                  </a:lnTo>
                  <a:lnTo>
                    <a:pt x="3349651" y="8081516"/>
                  </a:lnTo>
                  <a:lnTo>
                    <a:pt x="3349651" y="8096250"/>
                  </a:lnTo>
                  <a:close/>
                </a:path>
                <a:path w="12544424" h="8096250">
                  <a:moveTo>
                    <a:pt x="3387751" y="8096250"/>
                  </a:moveTo>
                  <a:lnTo>
                    <a:pt x="3368701" y="8096250"/>
                  </a:lnTo>
                  <a:lnTo>
                    <a:pt x="3368701" y="8081516"/>
                  </a:lnTo>
                  <a:lnTo>
                    <a:pt x="3387751" y="8081516"/>
                  </a:lnTo>
                  <a:lnTo>
                    <a:pt x="3387751" y="8096250"/>
                  </a:lnTo>
                  <a:close/>
                </a:path>
                <a:path w="12544424" h="8096250">
                  <a:moveTo>
                    <a:pt x="3425851" y="8096250"/>
                  </a:moveTo>
                  <a:lnTo>
                    <a:pt x="3406801" y="8096250"/>
                  </a:lnTo>
                  <a:lnTo>
                    <a:pt x="3406801" y="8081516"/>
                  </a:lnTo>
                  <a:lnTo>
                    <a:pt x="3425851" y="8081516"/>
                  </a:lnTo>
                  <a:lnTo>
                    <a:pt x="3425851" y="8096250"/>
                  </a:lnTo>
                  <a:close/>
                </a:path>
                <a:path w="12544424" h="8096250">
                  <a:moveTo>
                    <a:pt x="3463951" y="8096250"/>
                  </a:moveTo>
                  <a:lnTo>
                    <a:pt x="3444901" y="8096250"/>
                  </a:lnTo>
                  <a:lnTo>
                    <a:pt x="3444901" y="8081516"/>
                  </a:lnTo>
                  <a:lnTo>
                    <a:pt x="3463951" y="8081516"/>
                  </a:lnTo>
                  <a:lnTo>
                    <a:pt x="3463951" y="8096250"/>
                  </a:lnTo>
                  <a:close/>
                </a:path>
                <a:path w="12544424" h="8096250">
                  <a:moveTo>
                    <a:pt x="3502051" y="8096250"/>
                  </a:moveTo>
                  <a:lnTo>
                    <a:pt x="3483001" y="8096250"/>
                  </a:lnTo>
                  <a:lnTo>
                    <a:pt x="3483001" y="8081516"/>
                  </a:lnTo>
                  <a:lnTo>
                    <a:pt x="3502051" y="8081516"/>
                  </a:lnTo>
                  <a:lnTo>
                    <a:pt x="3502051" y="8096250"/>
                  </a:lnTo>
                  <a:close/>
                </a:path>
                <a:path w="12544424" h="8096250">
                  <a:moveTo>
                    <a:pt x="3540151" y="8096250"/>
                  </a:moveTo>
                  <a:lnTo>
                    <a:pt x="3521101" y="8096250"/>
                  </a:lnTo>
                  <a:lnTo>
                    <a:pt x="3521101" y="8081516"/>
                  </a:lnTo>
                  <a:lnTo>
                    <a:pt x="3540151" y="8081516"/>
                  </a:lnTo>
                  <a:lnTo>
                    <a:pt x="3540151" y="8096250"/>
                  </a:lnTo>
                  <a:close/>
                </a:path>
                <a:path w="12544424" h="8096250">
                  <a:moveTo>
                    <a:pt x="3578251" y="8096250"/>
                  </a:moveTo>
                  <a:lnTo>
                    <a:pt x="3559201" y="8096250"/>
                  </a:lnTo>
                  <a:lnTo>
                    <a:pt x="3559201" y="8081516"/>
                  </a:lnTo>
                  <a:lnTo>
                    <a:pt x="3578251" y="8081516"/>
                  </a:lnTo>
                  <a:lnTo>
                    <a:pt x="3578251" y="8096250"/>
                  </a:lnTo>
                  <a:close/>
                </a:path>
                <a:path w="12544424" h="8096250">
                  <a:moveTo>
                    <a:pt x="3616351" y="8096250"/>
                  </a:moveTo>
                  <a:lnTo>
                    <a:pt x="3597300" y="8096250"/>
                  </a:lnTo>
                  <a:lnTo>
                    <a:pt x="3597300" y="8081516"/>
                  </a:lnTo>
                  <a:lnTo>
                    <a:pt x="3616351" y="8081516"/>
                  </a:lnTo>
                  <a:lnTo>
                    <a:pt x="3616351" y="8096250"/>
                  </a:lnTo>
                  <a:close/>
                </a:path>
                <a:path w="12544424" h="8096250">
                  <a:moveTo>
                    <a:pt x="3654451" y="8096250"/>
                  </a:moveTo>
                  <a:lnTo>
                    <a:pt x="3635401" y="8096250"/>
                  </a:lnTo>
                  <a:lnTo>
                    <a:pt x="3635401" y="8081516"/>
                  </a:lnTo>
                  <a:lnTo>
                    <a:pt x="3654451" y="8081516"/>
                  </a:lnTo>
                  <a:lnTo>
                    <a:pt x="3654451" y="8096250"/>
                  </a:lnTo>
                  <a:close/>
                </a:path>
                <a:path w="12544424" h="8096250">
                  <a:moveTo>
                    <a:pt x="3692551" y="8096250"/>
                  </a:moveTo>
                  <a:lnTo>
                    <a:pt x="3673501" y="8096250"/>
                  </a:lnTo>
                  <a:lnTo>
                    <a:pt x="3673501" y="8081516"/>
                  </a:lnTo>
                  <a:lnTo>
                    <a:pt x="3692551" y="8081516"/>
                  </a:lnTo>
                  <a:lnTo>
                    <a:pt x="3692551" y="8096250"/>
                  </a:lnTo>
                  <a:close/>
                </a:path>
                <a:path w="12544424" h="8096250">
                  <a:moveTo>
                    <a:pt x="3730651" y="8096250"/>
                  </a:moveTo>
                  <a:lnTo>
                    <a:pt x="3711601" y="8096250"/>
                  </a:lnTo>
                  <a:lnTo>
                    <a:pt x="3711601" y="8081516"/>
                  </a:lnTo>
                  <a:lnTo>
                    <a:pt x="3730651" y="8081516"/>
                  </a:lnTo>
                  <a:lnTo>
                    <a:pt x="3730651" y="8096250"/>
                  </a:lnTo>
                  <a:close/>
                </a:path>
                <a:path w="12544424" h="8096250">
                  <a:moveTo>
                    <a:pt x="3768751" y="8096250"/>
                  </a:moveTo>
                  <a:lnTo>
                    <a:pt x="3749701" y="8096250"/>
                  </a:lnTo>
                  <a:lnTo>
                    <a:pt x="3749701" y="8081516"/>
                  </a:lnTo>
                  <a:lnTo>
                    <a:pt x="3768751" y="8081516"/>
                  </a:lnTo>
                  <a:lnTo>
                    <a:pt x="3768751" y="8096250"/>
                  </a:lnTo>
                  <a:close/>
                </a:path>
                <a:path w="12544424" h="8096250">
                  <a:moveTo>
                    <a:pt x="3806851" y="8096250"/>
                  </a:moveTo>
                  <a:lnTo>
                    <a:pt x="3787801" y="8096250"/>
                  </a:lnTo>
                  <a:lnTo>
                    <a:pt x="3787801" y="8081516"/>
                  </a:lnTo>
                  <a:lnTo>
                    <a:pt x="3806851" y="8081516"/>
                  </a:lnTo>
                  <a:lnTo>
                    <a:pt x="3806851" y="8096250"/>
                  </a:lnTo>
                  <a:close/>
                </a:path>
                <a:path w="12544424" h="8096250">
                  <a:moveTo>
                    <a:pt x="3844951" y="8096250"/>
                  </a:moveTo>
                  <a:lnTo>
                    <a:pt x="3825901" y="8096250"/>
                  </a:lnTo>
                  <a:lnTo>
                    <a:pt x="3825901" y="8081516"/>
                  </a:lnTo>
                  <a:lnTo>
                    <a:pt x="3844951" y="8081516"/>
                  </a:lnTo>
                  <a:lnTo>
                    <a:pt x="3844951" y="8096250"/>
                  </a:lnTo>
                  <a:close/>
                </a:path>
                <a:path w="12544424" h="8096250">
                  <a:moveTo>
                    <a:pt x="3883051" y="8096250"/>
                  </a:moveTo>
                  <a:lnTo>
                    <a:pt x="3864001" y="8096250"/>
                  </a:lnTo>
                  <a:lnTo>
                    <a:pt x="3864001" y="8081516"/>
                  </a:lnTo>
                  <a:lnTo>
                    <a:pt x="3883051" y="8081516"/>
                  </a:lnTo>
                  <a:lnTo>
                    <a:pt x="3883051" y="8096250"/>
                  </a:lnTo>
                  <a:close/>
                </a:path>
                <a:path w="12544424" h="8096250">
                  <a:moveTo>
                    <a:pt x="3921151" y="8096250"/>
                  </a:moveTo>
                  <a:lnTo>
                    <a:pt x="3902100" y="8096250"/>
                  </a:lnTo>
                  <a:lnTo>
                    <a:pt x="3902100" y="8081516"/>
                  </a:lnTo>
                  <a:lnTo>
                    <a:pt x="3921151" y="8081516"/>
                  </a:lnTo>
                  <a:lnTo>
                    <a:pt x="3921151" y="8096250"/>
                  </a:lnTo>
                  <a:close/>
                </a:path>
                <a:path w="12544424" h="8096250">
                  <a:moveTo>
                    <a:pt x="3959251" y="8096250"/>
                  </a:moveTo>
                  <a:lnTo>
                    <a:pt x="3940201" y="8096250"/>
                  </a:lnTo>
                  <a:lnTo>
                    <a:pt x="3940201" y="8081516"/>
                  </a:lnTo>
                  <a:lnTo>
                    <a:pt x="3959251" y="8081516"/>
                  </a:lnTo>
                  <a:lnTo>
                    <a:pt x="3959251" y="8096250"/>
                  </a:lnTo>
                  <a:close/>
                </a:path>
                <a:path w="12544424" h="8096250">
                  <a:moveTo>
                    <a:pt x="3997351" y="8096250"/>
                  </a:moveTo>
                  <a:lnTo>
                    <a:pt x="3978301" y="8096250"/>
                  </a:lnTo>
                  <a:lnTo>
                    <a:pt x="3978301" y="8081516"/>
                  </a:lnTo>
                  <a:lnTo>
                    <a:pt x="3997351" y="8081516"/>
                  </a:lnTo>
                  <a:lnTo>
                    <a:pt x="3997351" y="8096250"/>
                  </a:lnTo>
                  <a:close/>
                </a:path>
                <a:path w="12544424" h="8096250">
                  <a:moveTo>
                    <a:pt x="4035451" y="8096250"/>
                  </a:moveTo>
                  <a:lnTo>
                    <a:pt x="4016401" y="8096250"/>
                  </a:lnTo>
                  <a:lnTo>
                    <a:pt x="4016401" y="8081516"/>
                  </a:lnTo>
                  <a:lnTo>
                    <a:pt x="4035451" y="8081516"/>
                  </a:lnTo>
                  <a:lnTo>
                    <a:pt x="4035451" y="8096250"/>
                  </a:lnTo>
                  <a:close/>
                </a:path>
                <a:path w="12544424" h="8096250">
                  <a:moveTo>
                    <a:pt x="4073551" y="8096250"/>
                  </a:moveTo>
                  <a:lnTo>
                    <a:pt x="4054501" y="8096250"/>
                  </a:lnTo>
                  <a:lnTo>
                    <a:pt x="4054501" y="8081516"/>
                  </a:lnTo>
                  <a:lnTo>
                    <a:pt x="4073551" y="8081516"/>
                  </a:lnTo>
                  <a:lnTo>
                    <a:pt x="4073551" y="8096250"/>
                  </a:lnTo>
                  <a:close/>
                </a:path>
                <a:path w="12544424" h="8096250">
                  <a:moveTo>
                    <a:pt x="4111651" y="8096250"/>
                  </a:moveTo>
                  <a:lnTo>
                    <a:pt x="4092601" y="8096250"/>
                  </a:lnTo>
                  <a:lnTo>
                    <a:pt x="4092601" y="8081516"/>
                  </a:lnTo>
                  <a:lnTo>
                    <a:pt x="4111651" y="8081516"/>
                  </a:lnTo>
                  <a:lnTo>
                    <a:pt x="4111651" y="8096250"/>
                  </a:lnTo>
                  <a:close/>
                </a:path>
                <a:path w="12544424" h="8096250">
                  <a:moveTo>
                    <a:pt x="4149751" y="8096250"/>
                  </a:moveTo>
                  <a:lnTo>
                    <a:pt x="4130701" y="8096250"/>
                  </a:lnTo>
                  <a:lnTo>
                    <a:pt x="4130701" y="8081516"/>
                  </a:lnTo>
                  <a:lnTo>
                    <a:pt x="4149751" y="8081516"/>
                  </a:lnTo>
                  <a:lnTo>
                    <a:pt x="4149751" y="8096250"/>
                  </a:lnTo>
                  <a:close/>
                </a:path>
                <a:path w="12544424" h="8096250">
                  <a:moveTo>
                    <a:pt x="4187851" y="8096250"/>
                  </a:moveTo>
                  <a:lnTo>
                    <a:pt x="4168801" y="8096250"/>
                  </a:lnTo>
                  <a:lnTo>
                    <a:pt x="4168801" y="8081516"/>
                  </a:lnTo>
                  <a:lnTo>
                    <a:pt x="4187851" y="8081516"/>
                  </a:lnTo>
                  <a:lnTo>
                    <a:pt x="4187851" y="8096250"/>
                  </a:lnTo>
                  <a:close/>
                </a:path>
                <a:path w="12544424" h="8096250">
                  <a:moveTo>
                    <a:pt x="4225951" y="8096250"/>
                  </a:moveTo>
                  <a:lnTo>
                    <a:pt x="4206900" y="8096250"/>
                  </a:lnTo>
                  <a:lnTo>
                    <a:pt x="4206900" y="8081516"/>
                  </a:lnTo>
                  <a:lnTo>
                    <a:pt x="4225951" y="8081516"/>
                  </a:lnTo>
                  <a:lnTo>
                    <a:pt x="4225951" y="8096250"/>
                  </a:lnTo>
                  <a:close/>
                </a:path>
                <a:path w="12544424" h="8096250">
                  <a:moveTo>
                    <a:pt x="4264051" y="8096250"/>
                  </a:moveTo>
                  <a:lnTo>
                    <a:pt x="4245001" y="8096250"/>
                  </a:lnTo>
                  <a:lnTo>
                    <a:pt x="4245001" y="8081516"/>
                  </a:lnTo>
                  <a:lnTo>
                    <a:pt x="4264051" y="8081516"/>
                  </a:lnTo>
                  <a:lnTo>
                    <a:pt x="4264051" y="8096250"/>
                  </a:lnTo>
                  <a:close/>
                </a:path>
                <a:path w="12544424" h="8096250">
                  <a:moveTo>
                    <a:pt x="4302151" y="8096250"/>
                  </a:moveTo>
                  <a:lnTo>
                    <a:pt x="4283101" y="8096250"/>
                  </a:lnTo>
                  <a:lnTo>
                    <a:pt x="4283101" y="8081516"/>
                  </a:lnTo>
                  <a:lnTo>
                    <a:pt x="4302151" y="8081516"/>
                  </a:lnTo>
                  <a:lnTo>
                    <a:pt x="4302151" y="8096250"/>
                  </a:lnTo>
                  <a:close/>
                </a:path>
                <a:path w="12544424" h="8096250">
                  <a:moveTo>
                    <a:pt x="4340251" y="8096250"/>
                  </a:moveTo>
                  <a:lnTo>
                    <a:pt x="4321201" y="8096250"/>
                  </a:lnTo>
                  <a:lnTo>
                    <a:pt x="4321201" y="8081516"/>
                  </a:lnTo>
                  <a:lnTo>
                    <a:pt x="4340251" y="8081516"/>
                  </a:lnTo>
                  <a:lnTo>
                    <a:pt x="4340251" y="8096250"/>
                  </a:lnTo>
                  <a:close/>
                </a:path>
                <a:path w="12544424" h="8096250">
                  <a:moveTo>
                    <a:pt x="4378351" y="8096250"/>
                  </a:moveTo>
                  <a:lnTo>
                    <a:pt x="4359301" y="8096250"/>
                  </a:lnTo>
                  <a:lnTo>
                    <a:pt x="4359301" y="8081516"/>
                  </a:lnTo>
                  <a:lnTo>
                    <a:pt x="4378351" y="8081516"/>
                  </a:lnTo>
                  <a:lnTo>
                    <a:pt x="4378351" y="8096250"/>
                  </a:lnTo>
                  <a:close/>
                </a:path>
                <a:path w="12544424" h="8096250">
                  <a:moveTo>
                    <a:pt x="4416451" y="8096250"/>
                  </a:moveTo>
                  <a:lnTo>
                    <a:pt x="4397401" y="8096250"/>
                  </a:lnTo>
                  <a:lnTo>
                    <a:pt x="4397401" y="8081516"/>
                  </a:lnTo>
                  <a:lnTo>
                    <a:pt x="4416451" y="8081516"/>
                  </a:lnTo>
                  <a:lnTo>
                    <a:pt x="4416451" y="8096250"/>
                  </a:lnTo>
                  <a:close/>
                </a:path>
                <a:path w="12544424" h="8096250">
                  <a:moveTo>
                    <a:pt x="4454551" y="8096250"/>
                  </a:moveTo>
                  <a:lnTo>
                    <a:pt x="4435501" y="8096250"/>
                  </a:lnTo>
                  <a:lnTo>
                    <a:pt x="4435501" y="8081516"/>
                  </a:lnTo>
                  <a:lnTo>
                    <a:pt x="4454551" y="8081516"/>
                  </a:lnTo>
                  <a:lnTo>
                    <a:pt x="4454551" y="8096250"/>
                  </a:lnTo>
                  <a:close/>
                </a:path>
                <a:path w="12544424" h="8096250">
                  <a:moveTo>
                    <a:pt x="4492651" y="8096250"/>
                  </a:moveTo>
                  <a:lnTo>
                    <a:pt x="4473601" y="8096250"/>
                  </a:lnTo>
                  <a:lnTo>
                    <a:pt x="4473601" y="8081516"/>
                  </a:lnTo>
                  <a:lnTo>
                    <a:pt x="4492651" y="8081516"/>
                  </a:lnTo>
                  <a:lnTo>
                    <a:pt x="4492651" y="8096250"/>
                  </a:lnTo>
                  <a:close/>
                </a:path>
                <a:path w="12544424" h="8096250">
                  <a:moveTo>
                    <a:pt x="4530751" y="8096250"/>
                  </a:moveTo>
                  <a:lnTo>
                    <a:pt x="4511701" y="8096250"/>
                  </a:lnTo>
                  <a:lnTo>
                    <a:pt x="4511701" y="8081516"/>
                  </a:lnTo>
                  <a:lnTo>
                    <a:pt x="4530751" y="8081516"/>
                  </a:lnTo>
                  <a:lnTo>
                    <a:pt x="4530751" y="8096250"/>
                  </a:lnTo>
                  <a:close/>
                </a:path>
                <a:path w="12544424" h="8096250">
                  <a:moveTo>
                    <a:pt x="4568851" y="8096250"/>
                  </a:moveTo>
                  <a:lnTo>
                    <a:pt x="4549801" y="8096250"/>
                  </a:lnTo>
                  <a:lnTo>
                    <a:pt x="4549801" y="8081516"/>
                  </a:lnTo>
                  <a:lnTo>
                    <a:pt x="4568851" y="8081516"/>
                  </a:lnTo>
                  <a:lnTo>
                    <a:pt x="4568851" y="8096250"/>
                  </a:lnTo>
                  <a:close/>
                </a:path>
                <a:path w="12544424" h="8096250">
                  <a:moveTo>
                    <a:pt x="4606951" y="8096250"/>
                  </a:moveTo>
                  <a:lnTo>
                    <a:pt x="4587901" y="8096250"/>
                  </a:lnTo>
                  <a:lnTo>
                    <a:pt x="4587901" y="8081516"/>
                  </a:lnTo>
                  <a:lnTo>
                    <a:pt x="4606951" y="8081516"/>
                  </a:lnTo>
                  <a:lnTo>
                    <a:pt x="4606951" y="8096250"/>
                  </a:lnTo>
                  <a:close/>
                </a:path>
                <a:path w="12544424" h="8096250">
                  <a:moveTo>
                    <a:pt x="4645051" y="8096250"/>
                  </a:moveTo>
                  <a:lnTo>
                    <a:pt x="4626001" y="8096250"/>
                  </a:lnTo>
                  <a:lnTo>
                    <a:pt x="4626001" y="8081516"/>
                  </a:lnTo>
                  <a:lnTo>
                    <a:pt x="4645051" y="8081516"/>
                  </a:lnTo>
                  <a:lnTo>
                    <a:pt x="4645051" y="8096250"/>
                  </a:lnTo>
                  <a:close/>
                </a:path>
                <a:path w="12544424" h="8096250">
                  <a:moveTo>
                    <a:pt x="4683151" y="8096250"/>
                  </a:moveTo>
                  <a:lnTo>
                    <a:pt x="4664101" y="8096250"/>
                  </a:lnTo>
                  <a:lnTo>
                    <a:pt x="4664101" y="8081516"/>
                  </a:lnTo>
                  <a:lnTo>
                    <a:pt x="4683151" y="8081516"/>
                  </a:lnTo>
                  <a:lnTo>
                    <a:pt x="4683151" y="8096250"/>
                  </a:lnTo>
                  <a:close/>
                </a:path>
                <a:path w="12544424" h="8096250">
                  <a:moveTo>
                    <a:pt x="4721251" y="8096250"/>
                  </a:moveTo>
                  <a:lnTo>
                    <a:pt x="4702201" y="8096250"/>
                  </a:lnTo>
                  <a:lnTo>
                    <a:pt x="4702201" y="8081516"/>
                  </a:lnTo>
                  <a:lnTo>
                    <a:pt x="4721251" y="8081516"/>
                  </a:lnTo>
                  <a:lnTo>
                    <a:pt x="4721251" y="8096250"/>
                  </a:lnTo>
                  <a:close/>
                </a:path>
                <a:path w="12544424" h="8096250">
                  <a:moveTo>
                    <a:pt x="4759351" y="8096250"/>
                  </a:moveTo>
                  <a:lnTo>
                    <a:pt x="4740301" y="8096250"/>
                  </a:lnTo>
                  <a:lnTo>
                    <a:pt x="4740301" y="8081516"/>
                  </a:lnTo>
                  <a:lnTo>
                    <a:pt x="4759351" y="8081516"/>
                  </a:lnTo>
                  <a:lnTo>
                    <a:pt x="4759351" y="8096250"/>
                  </a:lnTo>
                  <a:close/>
                </a:path>
                <a:path w="12544424" h="8096250">
                  <a:moveTo>
                    <a:pt x="4797451" y="8096250"/>
                  </a:moveTo>
                  <a:lnTo>
                    <a:pt x="4778401" y="8096250"/>
                  </a:lnTo>
                  <a:lnTo>
                    <a:pt x="4778401" y="8081516"/>
                  </a:lnTo>
                  <a:lnTo>
                    <a:pt x="4797451" y="8081516"/>
                  </a:lnTo>
                  <a:lnTo>
                    <a:pt x="4797451" y="8096250"/>
                  </a:lnTo>
                  <a:close/>
                </a:path>
                <a:path w="12544424" h="8096250">
                  <a:moveTo>
                    <a:pt x="4835551" y="8096250"/>
                  </a:moveTo>
                  <a:lnTo>
                    <a:pt x="4816501" y="8096250"/>
                  </a:lnTo>
                  <a:lnTo>
                    <a:pt x="4816501" y="8081516"/>
                  </a:lnTo>
                  <a:lnTo>
                    <a:pt x="4835551" y="8081516"/>
                  </a:lnTo>
                  <a:lnTo>
                    <a:pt x="4835551" y="8096250"/>
                  </a:lnTo>
                  <a:close/>
                </a:path>
                <a:path w="12544424" h="8096250">
                  <a:moveTo>
                    <a:pt x="4873651" y="8096250"/>
                  </a:moveTo>
                  <a:lnTo>
                    <a:pt x="4854601" y="8096250"/>
                  </a:lnTo>
                  <a:lnTo>
                    <a:pt x="4854601" y="8081516"/>
                  </a:lnTo>
                  <a:lnTo>
                    <a:pt x="4873651" y="8081516"/>
                  </a:lnTo>
                  <a:lnTo>
                    <a:pt x="4873651" y="8096250"/>
                  </a:lnTo>
                  <a:close/>
                </a:path>
                <a:path w="12544424" h="8096250">
                  <a:moveTo>
                    <a:pt x="4911751" y="8096250"/>
                  </a:moveTo>
                  <a:lnTo>
                    <a:pt x="4892701" y="8096250"/>
                  </a:lnTo>
                  <a:lnTo>
                    <a:pt x="4892701" y="8081516"/>
                  </a:lnTo>
                  <a:lnTo>
                    <a:pt x="4911751" y="8081516"/>
                  </a:lnTo>
                  <a:lnTo>
                    <a:pt x="4911751" y="8096250"/>
                  </a:lnTo>
                  <a:close/>
                </a:path>
                <a:path w="12544424" h="8096250">
                  <a:moveTo>
                    <a:pt x="4949851" y="8096250"/>
                  </a:moveTo>
                  <a:lnTo>
                    <a:pt x="4930801" y="8096250"/>
                  </a:lnTo>
                  <a:lnTo>
                    <a:pt x="4930801" y="8081516"/>
                  </a:lnTo>
                  <a:lnTo>
                    <a:pt x="4949851" y="8081516"/>
                  </a:lnTo>
                  <a:lnTo>
                    <a:pt x="4949851" y="8096250"/>
                  </a:lnTo>
                  <a:close/>
                </a:path>
                <a:path w="12544424" h="8096250">
                  <a:moveTo>
                    <a:pt x="4987951" y="8096250"/>
                  </a:moveTo>
                  <a:lnTo>
                    <a:pt x="4968901" y="8096250"/>
                  </a:lnTo>
                  <a:lnTo>
                    <a:pt x="4968901" y="8081516"/>
                  </a:lnTo>
                  <a:lnTo>
                    <a:pt x="4987951" y="8081516"/>
                  </a:lnTo>
                  <a:lnTo>
                    <a:pt x="4987951" y="8096250"/>
                  </a:lnTo>
                  <a:close/>
                </a:path>
                <a:path w="12544424" h="8096250">
                  <a:moveTo>
                    <a:pt x="5026051" y="8096250"/>
                  </a:moveTo>
                  <a:lnTo>
                    <a:pt x="5007001" y="8096250"/>
                  </a:lnTo>
                  <a:lnTo>
                    <a:pt x="5007001" y="8081516"/>
                  </a:lnTo>
                  <a:lnTo>
                    <a:pt x="5026051" y="8081516"/>
                  </a:lnTo>
                  <a:lnTo>
                    <a:pt x="5026051" y="8096250"/>
                  </a:lnTo>
                  <a:close/>
                </a:path>
                <a:path w="12544424" h="8096250">
                  <a:moveTo>
                    <a:pt x="5064151" y="8096250"/>
                  </a:moveTo>
                  <a:lnTo>
                    <a:pt x="5045101" y="8096250"/>
                  </a:lnTo>
                  <a:lnTo>
                    <a:pt x="5045101" y="8081516"/>
                  </a:lnTo>
                  <a:lnTo>
                    <a:pt x="5064151" y="8081516"/>
                  </a:lnTo>
                  <a:lnTo>
                    <a:pt x="5064151" y="8096250"/>
                  </a:lnTo>
                  <a:close/>
                </a:path>
                <a:path w="12544424" h="8096250">
                  <a:moveTo>
                    <a:pt x="5102251" y="8096250"/>
                  </a:moveTo>
                  <a:lnTo>
                    <a:pt x="5083201" y="8096250"/>
                  </a:lnTo>
                  <a:lnTo>
                    <a:pt x="5083201" y="8081516"/>
                  </a:lnTo>
                  <a:lnTo>
                    <a:pt x="5102251" y="8081516"/>
                  </a:lnTo>
                  <a:lnTo>
                    <a:pt x="5102251" y="8096250"/>
                  </a:lnTo>
                  <a:close/>
                </a:path>
                <a:path w="12544424" h="8096250">
                  <a:moveTo>
                    <a:pt x="5140351" y="8096250"/>
                  </a:moveTo>
                  <a:lnTo>
                    <a:pt x="5121301" y="8096250"/>
                  </a:lnTo>
                  <a:lnTo>
                    <a:pt x="5121301" y="8081516"/>
                  </a:lnTo>
                  <a:lnTo>
                    <a:pt x="5140351" y="8081516"/>
                  </a:lnTo>
                  <a:lnTo>
                    <a:pt x="5140351" y="8096250"/>
                  </a:lnTo>
                  <a:close/>
                </a:path>
                <a:path w="12544424" h="8096250">
                  <a:moveTo>
                    <a:pt x="5178451" y="8096250"/>
                  </a:moveTo>
                  <a:lnTo>
                    <a:pt x="5159401" y="8096250"/>
                  </a:lnTo>
                  <a:lnTo>
                    <a:pt x="5159401" y="8081516"/>
                  </a:lnTo>
                  <a:lnTo>
                    <a:pt x="5178451" y="8081516"/>
                  </a:lnTo>
                  <a:lnTo>
                    <a:pt x="5178451" y="8096250"/>
                  </a:lnTo>
                  <a:close/>
                </a:path>
                <a:path w="12544424" h="8096250">
                  <a:moveTo>
                    <a:pt x="5216551" y="8096250"/>
                  </a:moveTo>
                  <a:lnTo>
                    <a:pt x="5197501" y="8096250"/>
                  </a:lnTo>
                  <a:lnTo>
                    <a:pt x="5197501" y="8081516"/>
                  </a:lnTo>
                  <a:lnTo>
                    <a:pt x="5216551" y="8081516"/>
                  </a:lnTo>
                  <a:lnTo>
                    <a:pt x="5216551" y="8096250"/>
                  </a:lnTo>
                  <a:close/>
                </a:path>
                <a:path w="12544424" h="8096250">
                  <a:moveTo>
                    <a:pt x="5254651" y="8096250"/>
                  </a:moveTo>
                  <a:lnTo>
                    <a:pt x="5235601" y="8096250"/>
                  </a:lnTo>
                  <a:lnTo>
                    <a:pt x="5235601" y="8081516"/>
                  </a:lnTo>
                  <a:lnTo>
                    <a:pt x="5254651" y="8081516"/>
                  </a:lnTo>
                  <a:lnTo>
                    <a:pt x="5254651" y="8096250"/>
                  </a:lnTo>
                  <a:close/>
                </a:path>
                <a:path w="12544424" h="8096250">
                  <a:moveTo>
                    <a:pt x="5292751" y="8096250"/>
                  </a:moveTo>
                  <a:lnTo>
                    <a:pt x="5273701" y="8096250"/>
                  </a:lnTo>
                  <a:lnTo>
                    <a:pt x="5273701" y="8081516"/>
                  </a:lnTo>
                  <a:lnTo>
                    <a:pt x="5292751" y="8081516"/>
                  </a:lnTo>
                  <a:lnTo>
                    <a:pt x="5292751" y="8096250"/>
                  </a:lnTo>
                  <a:close/>
                </a:path>
                <a:path w="12544424" h="8096250">
                  <a:moveTo>
                    <a:pt x="5330851" y="8096250"/>
                  </a:moveTo>
                  <a:lnTo>
                    <a:pt x="5311801" y="8096250"/>
                  </a:lnTo>
                  <a:lnTo>
                    <a:pt x="5311801" y="8081516"/>
                  </a:lnTo>
                  <a:lnTo>
                    <a:pt x="5330851" y="8081516"/>
                  </a:lnTo>
                  <a:lnTo>
                    <a:pt x="5330851" y="8096250"/>
                  </a:lnTo>
                  <a:close/>
                </a:path>
                <a:path w="12544424" h="8096250">
                  <a:moveTo>
                    <a:pt x="5368951" y="8096250"/>
                  </a:moveTo>
                  <a:lnTo>
                    <a:pt x="5349901" y="8096250"/>
                  </a:lnTo>
                  <a:lnTo>
                    <a:pt x="5349901" y="8081516"/>
                  </a:lnTo>
                  <a:lnTo>
                    <a:pt x="5368951" y="8081516"/>
                  </a:lnTo>
                  <a:lnTo>
                    <a:pt x="5368951" y="8096250"/>
                  </a:lnTo>
                  <a:close/>
                </a:path>
                <a:path w="12544424" h="8096250">
                  <a:moveTo>
                    <a:pt x="5407051" y="8096250"/>
                  </a:moveTo>
                  <a:lnTo>
                    <a:pt x="5388001" y="8096250"/>
                  </a:lnTo>
                  <a:lnTo>
                    <a:pt x="5388001" y="8081516"/>
                  </a:lnTo>
                  <a:lnTo>
                    <a:pt x="5407051" y="8081516"/>
                  </a:lnTo>
                  <a:lnTo>
                    <a:pt x="5407051" y="8096250"/>
                  </a:lnTo>
                  <a:close/>
                </a:path>
                <a:path w="12544424" h="8096250">
                  <a:moveTo>
                    <a:pt x="5445151" y="8096250"/>
                  </a:moveTo>
                  <a:lnTo>
                    <a:pt x="5426101" y="8096250"/>
                  </a:lnTo>
                  <a:lnTo>
                    <a:pt x="5426101" y="8081516"/>
                  </a:lnTo>
                  <a:lnTo>
                    <a:pt x="5445151" y="8081516"/>
                  </a:lnTo>
                  <a:lnTo>
                    <a:pt x="5445151" y="8096250"/>
                  </a:lnTo>
                  <a:close/>
                </a:path>
                <a:path w="12544424" h="8096250">
                  <a:moveTo>
                    <a:pt x="5483251" y="8096250"/>
                  </a:moveTo>
                  <a:lnTo>
                    <a:pt x="5464201" y="8096250"/>
                  </a:lnTo>
                  <a:lnTo>
                    <a:pt x="5464201" y="8081516"/>
                  </a:lnTo>
                  <a:lnTo>
                    <a:pt x="5483251" y="8081516"/>
                  </a:lnTo>
                  <a:lnTo>
                    <a:pt x="5483251" y="8096250"/>
                  </a:lnTo>
                  <a:close/>
                </a:path>
                <a:path w="12544424" h="8096250">
                  <a:moveTo>
                    <a:pt x="5521351" y="8096250"/>
                  </a:moveTo>
                  <a:lnTo>
                    <a:pt x="5502301" y="8096250"/>
                  </a:lnTo>
                  <a:lnTo>
                    <a:pt x="5502301" y="8081516"/>
                  </a:lnTo>
                  <a:lnTo>
                    <a:pt x="5521351" y="8081516"/>
                  </a:lnTo>
                  <a:lnTo>
                    <a:pt x="5521351" y="8096250"/>
                  </a:lnTo>
                  <a:close/>
                </a:path>
                <a:path w="12544424" h="8096250">
                  <a:moveTo>
                    <a:pt x="5559451" y="8096250"/>
                  </a:moveTo>
                  <a:lnTo>
                    <a:pt x="5540401" y="8096250"/>
                  </a:lnTo>
                  <a:lnTo>
                    <a:pt x="5540401" y="8081516"/>
                  </a:lnTo>
                  <a:lnTo>
                    <a:pt x="5559451" y="8081516"/>
                  </a:lnTo>
                  <a:lnTo>
                    <a:pt x="5559451" y="8096250"/>
                  </a:lnTo>
                  <a:close/>
                </a:path>
                <a:path w="12544424" h="8096250">
                  <a:moveTo>
                    <a:pt x="5597551" y="8096250"/>
                  </a:moveTo>
                  <a:lnTo>
                    <a:pt x="5578501" y="8096250"/>
                  </a:lnTo>
                  <a:lnTo>
                    <a:pt x="5578501" y="8081516"/>
                  </a:lnTo>
                  <a:lnTo>
                    <a:pt x="5597551" y="8081516"/>
                  </a:lnTo>
                  <a:lnTo>
                    <a:pt x="5597551" y="8096250"/>
                  </a:lnTo>
                  <a:close/>
                </a:path>
                <a:path w="12544424" h="8096250">
                  <a:moveTo>
                    <a:pt x="5635651" y="8096250"/>
                  </a:moveTo>
                  <a:lnTo>
                    <a:pt x="5616601" y="8096250"/>
                  </a:lnTo>
                  <a:lnTo>
                    <a:pt x="5616601" y="8081516"/>
                  </a:lnTo>
                  <a:lnTo>
                    <a:pt x="5635651" y="8081516"/>
                  </a:lnTo>
                  <a:lnTo>
                    <a:pt x="5635651" y="8096250"/>
                  </a:lnTo>
                  <a:close/>
                </a:path>
                <a:path w="12544424" h="8096250">
                  <a:moveTo>
                    <a:pt x="5673751" y="8096250"/>
                  </a:moveTo>
                  <a:lnTo>
                    <a:pt x="5654701" y="8096250"/>
                  </a:lnTo>
                  <a:lnTo>
                    <a:pt x="5654701" y="8081516"/>
                  </a:lnTo>
                  <a:lnTo>
                    <a:pt x="5673751" y="8081516"/>
                  </a:lnTo>
                  <a:lnTo>
                    <a:pt x="5673751" y="8096250"/>
                  </a:lnTo>
                  <a:close/>
                </a:path>
                <a:path w="12544424" h="8096250">
                  <a:moveTo>
                    <a:pt x="5711851" y="8096250"/>
                  </a:moveTo>
                  <a:lnTo>
                    <a:pt x="5692801" y="8096250"/>
                  </a:lnTo>
                  <a:lnTo>
                    <a:pt x="5692801" y="8081516"/>
                  </a:lnTo>
                  <a:lnTo>
                    <a:pt x="5711851" y="8081516"/>
                  </a:lnTo>
                  <a:lnTo>
                    <a:pt x="5711851" y="8096250"/>
                  </a:lnTo>
                  <a:close/>
                </a:path>
                <a:path w="12544424" h="8096250">
                  <a:moveTo>
                    <a:pt x="5749951" y="8096250"/>
                  </a:moveTo>
                  <a:lnTo>
                    <a:pt x="5730901" y="8096250"/>
                  </a:lnTo>
                  <a:lnTo>
                    <a:pt x="5730901" y="8081516"/>
                  </a:lnTo>
                  <a:lnTo>
                    <a:pt x="5749951" y="8081516"/>
                  </a:lnTo>
                  <a:lnTo>
                    <a:pt x="5749951" y="8096250"/>
                  </a:lnTo>
                  <a:close/>
                </a:path>
                <a:path w="12544424" h="8096250">
                  <a:moveTo>
                    <a:pt x="5788051" y="8096250"/>
                  </a:moveTo>
                  <a:lnTo>
                    <a:pt x="5769001" y="8096250"/>
                  </a:lnTo>
                  <a:lnTo>
                    <a:pt x="5769001" y="8081516"/>
                  </a:lnTo>
                  <a:lnTo>
                    <a:pt x="5788051" y="8081516"/>
                  </a:lnTo>
                  <a:lnTo>
                    <a:pt x="5788051" y="8096250"/>
                  </a:lnTo>
                  <a:close/>
                </a:path>
                <a:path w="12544424" h="8096250">
                  <a:moveTo>
                    <a:pt x="5826151" y="8096250"/>
                  </a:moveTo>
                  <a:lnTo>
                    <a:pt x="5807101" y="8096250"/>
                  </a:lnTo>
                  <a:lnTo>
                    <a:pt x="5807101" y="8081516"/>
                  </a:lnTo>
                  <a:lnTo>
                    <a:pt x="5826151" y="8081516"/>
                  </a:lnTo>
                  <a:lnTo>
                    <a:pt x="5826151" y="8096250"/>
                  </a:lnTo>
                  <a:close/>
                </a:path>
                <a:path w="12544424" h="8096250">
                  <a:moveTo>
                    <a:pt x="5864251" y="8096250"/>
                  </a:moveTo>
                  <a:lnTo>
                    <a:pt x="5845201" y="8096250"/>
                  </a:lnTo>
                  <a:lnTo>
                    <a:pt x="5845201" y="8081516"/>
                  </a:lnTo>
                  <a:lnTo>
                    <a:pt x="5864251" y="8081516"/>
                  </a:lnTo>
                  <a:lnTo>
                    <a:pt x="5864251" y="8096250"/>
                  </a:lnTo>
                  <a:close/>
                </a:path>
                <a:path w="12544424" h="8096250">
                  <a:moveTo>
                    <a:pt x="5902351" y="8096250"/>
                  </a:moveTo>
                  <a:lnTo>
                    <a:pt x="5883301" y="8096250"/>
                  </a:lnTo>
                  <a:lnTo>
                    <a:pt x="5883301" y="8081516"/>
                  </a:lnTo>
                  <a:lnTo>
                    <a:pt x="5902351" y="8081516"/>
                  </a:lnTo>
                  <a:lnTo>
                    <a:pt x="5902351" y="8096250"/>
                  </a:lnTo>
                  <a:close/>
                </a:path>
                <a:path w="12544424" h="8096250">
                  <a:moveTo>
                    <a:pt x="5940451" y="8096250"/>
                  </a:moveTo>
                  <a:lnTo>
                    <a:pt x="5921401" y="8096250"/>
                  </a:lnTo>
                  <a:lnTo>
                    <a:pt x="5921401" y="8081516"/>
                  </a:lnTo>
                  <a:lnTo>
                    <a:pt x="5940451" y="8081516"/>
                  </a:lnTo>
                  <a:lnTo>
                    <a:pt x="5940451" y="8096250"/>
                  </a:lnTo>
                  <a:close/>
                </a:path>
                <a:path w="12544424" h="8096250">
                  <a:moveTo>
                    <a:pt x="5978551" y="8096250"/>
                  </a:moveTo>
                  <a:lnTo>
                    <a:pt x="5959501" y="8096250"/>
                  </a:lnTo>
                  <a:lnTo>
                    <a:pt x="5959501" y="8081516"/>
                  </a:lnTo>
                  <a:lnTo>
                    <a:pt x="5978551" y="8081516"/>
                  </a:lnTo>
                  <a:lnTo>
                    <a:pt x="5978551" y="8096250"/>
                  </a:lnTo>
                  <a:close/>
                </a:path>
                <a:path w="12544424" h="8096250">
                  <a:moveTo>
                    <a:pt x="6016651" y="8096250"/>
                  </a:moveTo>
                  <a:lnTo>
                    <a:pt x="5997601" y="8096250"/>
                  </a:lnTo>
                  <a:lnTo>
                    <a:pt x="5997601" y="8081516"/>
                  </a:lnTo>
                  <a:lnTo>
                    <a:pt x="6016651" y="8081516"/>
                  </a:lnTo>
                  <a:lnTo>
                    <a:pt x="6016651" y="8096250"/>
                  </a:lnTo>
                  <a:close/>
                </a:path>
                <a:path w="12544424" h="8096250">
                  <a:moveTo>
                    <a:pt x="6054751" y="8096250"/>
                  </a:moveTo>
                  <a:lnTo>
                    <a:pt x="6035701" y="8096250"/>
                  </a:lnTo>
                  <a:lnTo>
                    <a:pt x="6035701" y="8081516"/>
                  </a:lnTo>
                  <a:lnTo>
                    <a:pt x="6054751" y="8081516"/>
                  </a:lnTo>
                  <a:lnTo>
                    <a:pt x="6054751" y="8096250"/>
                  </a:lnTo>
                  <a:close/>
                </a:path>
                <a:path w="12544424" h="8096250">
                  <a:moveTo>
                    <a:pt x="6092851" y="8096250"/>
                  </a:moveTo>
                  <a:lnTo>
                    <a:pt x="6073801" y="8096250"/>
                  </a:lnTo>
                  <a:lnTo>
                    <a:pt x="6073801" y="8081516"/>
                  </a:lnTo>
                  <a:lnTo>
                    <a:pt x="6092851" y="8081516"/>
                  </a:lnTo>
                  <a:lnTo>
                    <a:pt x="6092851" y="8096250"/>
                  </a:lnTo>
                  <a:close/>
                </a:path>
                <a:path w="12544424" h="8096250">
                  <a:moveTo>
                    <a:pt x="6130951" y="8096250"/>
                  </a:moveTo>
                  <a:lnTo>
                    <a:pt x="6111901" y="8096250"/>
                  </a:lnTo>
                  <a:lnTo>
                    <a:pt x="6111901" y="8081516"/>
                  </a:lnTo>
                  <a:lnTo>
                    <a:pt x="6130951" y="8081516"/>
                  </a:lnTo>
                  <a:lnTo>
                    <a:pt x="6130951" y="8096250"/>
                  </a:lnTo>
                  <a:close/>
                </a:path>
                <a:path w="12544424" h="8096250">
                  <a:moveTo>
                    <a:pt x="6169051" y="8096250"/>
                  </a:moveTo>
                  <a:lnTo>
                    <a:pt x="6150001" y="8096250"/>
                  </a:lnTo>
                  <a:lnTo>
                    <a:pt x="6150001" y="8081516"/>
                  </a:lnTo>
                  <a:lnTo>
                    <a:pt x="6169051" y="8081516"/>
                  </a:lnTo>
                  <a:lnTo>
                    <a:pt x="6169051" y="8096250"/>
                  </a:lnTo>
                  <a:close/>
                </a:path>
                <a:path w="12544424" h="8096250">
                  <a:moveTo>
                    <a:pt x="6207151" y="8096250"/>
                  </a:moveTo>
                  <a:lnTo>
                    <a:pt x="6188101" y="8096250"/>
                  </a:lnTo>
                  <a:lnTo>
                    <a:pt x="6188101" y="8081516"/>
                  </a:lnTo>
                  <a:lnTo>
                    <a:pt x="6207151" y="8081516"/>
                  </a:lnTo>
                  <a:lnTo>
                    <a:pt x="6207151" y="8096250"/>
                  </a:lnTo>
                  <a:close/>
                </a:path>
                <a:path w="12544424" h="8096250">
                  <a:moveTo>
                    <a:pt x="6245251" y="8096250"/>
                  </a:moveTo>
                  <a:lnTo>
                    <a:pt x="6226201" y="8096250"/>
                  </a:lnTo>
                  <a:lnTo>
                    <a:pt x="6226201" y="8081516"/>
                  </a:lnTo>
                  <a:lnTo>
                    <a:pt x="6245251" y="8081516"/>
                  </a:lnTo>
                  <a:lnTo>
                    <a:pt x="6245251" y="8096250"/>
                  </a:lnTo>
                  <a:close/>
                </a:path>
                <a:path w="12544424" h="8096250">
                  <a:moveTo>
                    <a:pt x="6283351" y="8096250"/>
                  </a:moveTo>
                  <a:lnTo>
                    <a:pt x="6264301" y="8096250"/>
                  </a:lnTo>
                  <a:lnTo>
                    <a:pt x="6264301" y="8081516"/>
                  </a:lnTo>
                  <a:lnTo>
                    <a:pt x="6283351" y="8081516"/>
                  </a:lnTo>
                  <a:lnTo>
                    <a:pt x="6283351" y="8096250"/>
                  </a:lnTo>
                  <a:close/>
                </a:path>
                <a:path w="12544424" h="8096250">
                  <a:moveTo>
                    <a:pt x="6321451" y="8096250"/>
                  </a:moveTo>
                  <a:lnTo>
                    <a:pt x="6302401" y="8096250"/>
                  </a:lnTo>
                  <a:lnTo>
                    <a:pt x="6302401" y="8081516"/>
                  </a:lnTo>
                  <a:lnTo>
                    <a:pt x="6321451" y="8081516"/>
                  </a:lnTo>
                  <a:lnTo>
                    <a:pt x="6321451" y="8096250"/>
                  </a:lnTo>
                  <a:close/>
                </a:path>
                <a:path w="12544424" h="8096250">
                  <a:moveTo>
                    <a:pt x="6359551" y="8096250"/>
                  </a:moveTo>
                  <a:lnTo>
                    <a:pt x="6340501" y="8096250"/>
                  </a:lnTo>
                  <a:lnTo>
                    <a:pt x="6340501" y="8081516"/>
                  </a:lnTo>
                  <a:lnTo>
                    <a:pt x="6359551" y="8081516"/>
                  </a:lnTo>
                  <a:lnTo>
                    <a:pt x="6359551" y="8096250"/>
                  </a:lnTo>
                  <a:close/>
                </a:path>
                <a:path w="12544424" h="8096250">
                  <a:moveTo>
                    <a:pt x="6397651" y="8096250"/>
                  </a:moveTo>
                  <a:lnTo>
                    <a:pt x="6378601" y="8096250"/>
                  </a:lnTo>
                  <a:lnTo>
                    <a:pt x="6378601" y="8081516"/>
                  </a:lnTo>
                  <a:lnTo>
                    <a:pt x="6397651" y="8081516"/>
                  </a:lnTo>
                  <a:lnTo>
                    <a:pt x="6397651" y="8096250"/>
                  </a:lnTo>
                  <a:close/>
                </a:path>
                <a:path w="12544424" h="8096250">
                  <a:moveTo>
                    <a:pt x="6435751" y="8096250"/>
                  </a:moveTo>
                  <a:lnTo>
                    <a:pt x="6416701" y="8096250"/>
                  </a:lnTo>
                  <a:lnTo>
                    <a:pt x="6416701" y="8081516"/>
                  </a:lnTo>
                  <a:lnTo>
                    <a:pt x="6435751" y="8081516"/>
                  </a:lnTo>
                  <a:lnTo>
                    <a:pt x="6435751" y="8096250"/>
                  </a:lnTo>
                  <a:close/>
                </a:path>
                <a:path w="12544424" h="8096250">
                  <a:moveTo>
                    <a:pt x="6473851" y="8096250"/>
                  </a:moveTo>
                  <a:lnTo>
                    <a:pt x="6454801" y="8096250"/>
                  </a:lnTo>
                  <a:lnTo>
                    <a:pt x="6454801" y="8081516"/>
                  </a:lnTo>
                  <a:lnTo>
                    <a:pt x="6473851" y="8081516"/>
                  </a:lnTo>
                  <a:lnTo>
                    <a:pt x="6473851" y="8096250"/>
                  </a:lnTo>
                  <a:close/>
                </a:path>
                <a:path w="12544424" h="8096250">
                  <a:moveTo>
                    <a:pt x="6511951" y="8096250"/>
                  </a:moveTo>
                  <a:lnTo>
                    <a:pt x="6492901" y="8096250"/>
                  </a:lnTo>
                  <a:lnTo>
                    <a:pt x="6492901" y="8081516"/>
                  </a:lnTo>
                  <a:lnTo>
                    <a:pt x="6511951" y="8081516"/>
                  </a:lnTo>
                  <a:lnTo>
                    <a:pt x="6511951" y="8096250"/>
                  </a:lnTo>
                  <a:close/>
                </a:path>
                <a:path w="12544424" h="8096250">
                  <a:moveTo>
                    <a:pt x="6550051" y="8096250"/>
                  </a:moveTo>
                  <a:lnTo>
                    <a:pt x="6531001" y="8096250"/>
                  </a:lnTo>
                  <a:lnTo>
                    <a:pt x="6531001" y="8081516"/>
                  </a:lnTo>
                  <a:lnTo>
                    <a:pt x="6550051" y="8081516"/>
                  </a:lnTo>
                  <a:lnTo>
                    <a:pt x="6550051" y="8096250"/>
                  </a:lnTo>
                  <a:close/>
                </a:path>
                <a:path w="12544424" h="8096250">
                  <a:moveTo>
                    <a:pt x="6588151" y="8096250"/>
                  </a:moveTo>
                  <a:lnTo>
                    <a:pt x="6569101" y="8096250"/>
                  </a:lnTo>
                  <a:lnTo>
                    <a:pt x="6569101" y="8081516"/>
                  </a:lnTo>
                  <a:lnTo>
                    <a:pt x="6588151" y="8081516"/>
                  </a:lnTo>
                  <a:lnTo>
                    <a:pt x="6588151" y="8096250"/>
                  </a:lnTo>
                  <a:close/>
                </a:path>
                <a:path w="12544424" h="8096250">
                  <a:moveTo>
                    <a:pt x="6626251" y="8096250"/>
                  </a:moveTo>
                  <a:lnTo>
                    <a:pt x="6607201" y="8096250"/>
                  </a:lnTo>
                  <a:lnTo>
                    <a:pt x="6607201" y="8081516"/>
                  </a:lnTo>
                  <a:lnTo>
                    <a:pt x="6626251" y="8081516"/>
                  </a:lnTo>
                  <a:lnTo>
                    <a:pt x="6626251" y="8096250"/>
                  </a:lnTo>
                  <a:close/>
                </a:path>
                <a:path w="12544424" h="8096250">
                  <a:moveTo>
                    <a:pt x="6664351" y="8096250"/>
                  </a:moveTo>
                  <a:lnTo>
                    <a:pt x="6645301" y="8096250"/>
                  </a:lnTo>
                  <a:lnTo>
                    <a:pt x="6645301" y="8081516"/>
                  </a:lnTo>
                  <a:lnTo>
                    <a:pt x="6664351" y="8081516"/>
                  </a:lnTo>
                  <a:lnTo>
                    <a:pt x="6664351" y="8096250"/>
                  </a:lnTo>
                  <a:close/>
                </a:path>
                <a:path w="12544424" h="8096250">
                  <a:moveTo>
                    <a:pt x="6702451" y="8096250"/>
                  </a:moveTo>
                  <a:lnTo>
                    <a:pt x="6683401" y="8096250"/>
                  </a:lnTo>
                  <a:lnTo>
                    <a:pt x="6683401" y="8081516"/>
                  </a:lnTo>
                  <a:lnTo>
                    <a:pt x="6702451" y="8081516"/>
                  </a:lnTo>
                  <a:lnTo>
                    <a:pt x="6702451" y="8096250"/>
                  </a:lnTo>
                  <a:close/>
                </a:path>
                <a:path w="12544424" h="8096250">
                  <a:moveTo>
                    <a:pt x="6740551" y="8096250"/>
                  </a:moveTo>
                  <a:lnTo>
                    <a:pt x="6721502" y="8096250"/>
                  </a:lnTo>
                  <a:lnTo>
                    <a:pt x="6721502" y="8081516"/>
                  </a:lnTo>
                  <a:lnTo>
                    <a:pt x="6740551" y="8081516"/>
                  </a:lnTo>
                  <a:lnTo>
                    <a:pt x="6740551" y="8096250"/>
                  </a:lnTo>
                  <a:close/>
                </a:path>
                <a:path w="12544424" h="8096250">
                  <a:moveTo>
                    <a:pt x="6778652" y="8096250"/>
                  </a:moveTo>
                  <a:lnTo>
                    <a:pt x="6759601" y="8096250"/>
                  </a:lnTo>
                  <a:lnTo>
                    <a:pt x="6759601" y="8081516"/>
                  </a:lnTo>
                  <a:lnTo>
                    <a:pt x="6778652" y="8081516"/>
                  </a:lnTo>
                  <a:lnTo>
                    <a:pt x="6778652" y="8096250"/>
                  </a:lnTo>
                  <a:close/>
                </a:path>
                <a:path w="12544424" h="8096250">
                  <a:moveTo>
                    <a:pt x="6816751" y="8096250"/>
                  </a:moveTo>
                  <a:lnTo>
                    <a:pt x="6797701" y="8096250"/>
                  </a:lnTo>
                  <a:lnTo>
                    <a:pt x="6797701" y="8081516"/>
                  </a:lnTo>
                  <a:lnTo>
                    <a:pt x="6816751" y="8081516"/>
                  </a:lnTo>
                  <a:lnTo>
                    <a:pt x="6816751" y="8096250"/>
                  </a:lnTo>
                  <a:close/>
                </a:path>
                <a:path w="12544424" h="8096250">
                  <a:moveTo>
                    <a:pt x="6854851" y="8096250"/>
                  </a:moveTo>
                  <a:lnTo>
                    <a:pt x="6835802" y="8096250"/>
                  </a:lnTo>
                  <a:lnTo>
                    <a:pt x="6835802" y="8081516"/>
                  </a:lnTo>
                  <a:lnTo>
                    <a:pt x="6854851" y="8081516"/>
                  </a:lnTo>
                  <a:lnTo>
                    <a:pt x="6854851" y="8096250"/>
                  </a:lnTo>
                  <a:close/>
                </a:path>
                <a:path w="12544424" h="8096250">
                  <a:moveTo>
                    <a:pt x="6892951" y="8096250"/>
                  </a:moveTo>
                  <a:lnTo>
                    <a:pt x="6873901" y="8096250"/>
                  </a:lnTo>
                  <a:lnTo>
                    <a:pt x="6873901" y="8081516"/>
                  </a:lnTo>
                  <a:lnTo>
                    <a:pt x="6892951" y="8081516"/>
                  </a:lnTo>
                  <a:lnTo>
                    <a:pt x="6892951" y="8096250"/>
                  </a:lnTo>
                  <a:close/>
                </a:path>
                <a:path w="12544424" h="8096250">
                  <a:moveTo>
                    <a:pt x="6931051" y="8096250"/>
                  </a:moveTo>
                  <a:lnTo>
                    <a:pt x="6912001" y="8096250"/>
                  </a:lnTo>
                  <a:lnTo>
                    <a:pt x="6912001" y="8081516"/>
                  </a:lnTo>
                  <a:lnTo>
                    <a:pt x="6931051" y="8081516"/>
                  </a:lnTo>
                  <a:lnTo>
                    <a:pt x="6931051" y="8096250"/>
                  </a:lnTo>
                  <a:close/>
                </a:path>
                <a:path w="12544424" h="8096250">
                  <a:moveTo>
                    <a:pt x="6969151" y="8096250"/>
                  </a:moveTo>
                  <a:lnTo>
                    <a:pt x="6950101" y="8096250"/>
                  </a:lnTo>
                  <a:lnTo>
                    <a:pt x="6950101" y="8081516"/>
                  </a:lnTo>
                  <a:lnTo>
                    <a:pt x="6969151" y="8081516"/>
                  </a:lnTo>
                  <a:lnTo>
                    <a:pt x="6969151" y="8096250"/>
                  </a:lnTo>
                  <a:close/>
                </a:path>
                <a:path w="12544424" h="8096250">
                  <a:moveTo>
                    <a:pt x="7007251" y="8096250"/>
                  </a:moveTo>
                  <a:lnTo>
                    <a:pt x="6988201" y="8096250"/>
                  </a:lnTo>
                  <a:lnTo>
                    <a:pt x="6988201" y="8081516"/>
                  </a:lnTo>
                  <a:lnTo>
                    <a:pt x="7007251" y="8081516"/>
                  </a:lnTo>
                  <a:lnTo>
                    <a:pt x="7007251" y="8096250"/>
                  </a:lnTo>
                  <a:close/>
                </a:path>
                <a:path w="12544424" h="8096250">
                  <a:moveTo>
                    <a:pt x="7045351" y="8096250"/>
                  </a:moveTo>
                  <a:lnTo>
                    <a:pt x="7026301" y="8096250"/>
                  </a:lnTo>
                  <a:lnTo>
                    <a:pt x="7026301" y="8081516"/>
                  </a:lnTo>
                  <a:lnTo>
                    <a:pt x="7045351" y="8081516"/>
                  </a:lnTo>
                  <a:lnTo>
                    <a:pt x="7045351" y="8096250"/>
                  </a:lnTo>
                  <a:close/>
                </a:path>
                <a:path w="12544424" h="8096250">
                  <a:moveTo>
                    <a:pt x="7083451" y="8096250"/>
                  </a:moveTo>
                  <a:lnTo>
                    <a:pt x="7064401" y="8096250"/>
                  </a:lnTo>
                  <a:lnTo>
                    <a:pt x="7064401" y="8081516"/>
                  </a:lnTo>
                  <a:lnTo>
                    <a:pt x="7083451" y="8081516"/>
                  </a:lnTo>
                  <a:lnTo>
                    <a:pt x="7083451" y="8096250"/>
                  </a:lnTo>
                  <a:close/>
                </a:path>
                <a:path w="12544424" h="8096250">
                  <a:moveTo>
                    <a:pt x="7121551" y="8096250"/>
                  </a:moveTo>
                  <a:lnTo>
                    <a:pt x="7102501" y="8096250"/>
                  </a:lnTo>
                  <a:lnTo>
                    <a:pt x="7102501" y="8081516"/>
                  </a:lnTo>
                  <a:lnTo>
                    <a:pt x="7121551" y="8081516"/>
                  </a:lnTo>
                  <a:lnTo>
                    <a:pt x="7121551" y="8096250"/>
                  </a:lnTo>
                  <a:close/>
                </a:path>
                <a:path w="12544424" h="8096250">
                  <a:moveTo>
                    <a:pt x="7159651" y="8096250"/>
                  </a:moveTo>
                  <a:lnTo>
                    <a:pt x="7140601" y="8096250"/>
                  </a:lnTo>
                  <a:lnTo>
                    <a:pt x="7140601" y="8081516"/>
                  </a:lnTo>
                  <a:lnTo>
                    <a:pt x="7159651" y="8081516"/>
                  </a:lnTo>
                  <a:lnTo>
                    <a:pt x="7159651" y="8096250"/>
                  </a:lnTo>
                  <a:close/>
                </a:path>
                <a:path w="12544424" h="8096250">
                  <a:moveTo>
                    <a:pt x="7197751" y="8096250"/>
                  </a:moveTo>
                  <a:lnTo>
                    <a:pt x="7178701" y="8096250"/>
                  </a:lnTo>
                  <a:lnTo>
                    <a:pt x="7178701" y="8081516"/>
                  </a:lnTo>
                  <a:lnTo>
                    <a:pt x="7197751" y="8081516"/>
                  </a:lnTo>
                  <a:lnTo>
                    <a:pt x="7197751" y="8096250"/>
                  </a:lnTo>
                  <a:close/>
                </a:path>
                <a:path w="12544424" h="8096250">
                  <a:moveTo>
                    <a:pt x="7235851" y="8096250"/>
                  </a:moveTo>
                  <a:lnTo>
                    <a:pt x="7216801" y="8096250"/>
                  </a:lnTo>
                  <a:lnTo>
                    <a:pt x="7216801" y="8081516"/>
                  </a:lnTo>
                  <a:lnTo>
                    <a:pt x="7235851" y="8081516"/>
                  </a:lnTo>
                  <a:lnTo>
                    <a:pt x="7235851" y="8096250"/>
                  </a:lnTo>
                  <a:close/>
                </a:path>
                <a:path w="12544424" h="8096250">
                  <a:moveTo>
                    <a:pt x="7273951" y="8096250"/>
                  </a:moveTo>
                  <a:lnTo>
                    <a:pt x="7254901" y="8096250"/>
                  </a:lnTo>
                  <a:lnTo>
                    <a:pt x="7254901" y="8081516"/>
                  </a:lnTo>
                  <a:lnTo>
                    <a:pt x="7273951" y="8081516"/>
                  </a:lnTo>
                  <a:lnTo>
                    <a:pt x="7273951" y="8096250"/>
                  </a:lnTo>
                  <a:close/>
                </a:path>
                <a:path w="12544424" h="8096250">
                  <a:moveTo>
                    <a:pt x="7312051" y="8096250"/>
                  </a:moveTo>
                  <a:lnTo>
                    <a:pt x="7293001" y="8096250"/>
                  </a:lnTo>
                  <a:lnTo>
                    <a:pt x="7293001" y="8081516"/>
                  </a:lnTo>
                  <a:lnTo>
                    <a:pt x="7312051" y="8081516"/>
                  </a:lnTo>
                  <a:lnTo>
                    <a:pt x="7312051" y="8096250"/>
                  </a:lnTo>
                  <a:close/>
                </a:path>
                <a:path w="12544424" h="8096250">
                  <a:moveTo>
                    <a:pt x="7350151" y="8096250"/>
                  </a:moveTo>
                  <a:lnTo>
                    <a:pt x="7331102" y="8096250"/>
                  </a:lnTo>
                  <a:lnTo>
                    <a:pt x="7331102" y="8081516"/>
                  </a:lnTo>
                  <a:lnTo>
                    <a:pt x="7350151" y="8081516"/>
                  </a:lnTo>
                  <a:lnTo>
                    <a:pt x="7350151" y="8096250"/>
                  </a:lnTo>
                  <a:close/>
                </a:path>
                <a:path w="12544424" h="8096250">
                  <a:moveTo>
                    <a:pt x="7388252" y="8096250"/>
                  </a:moveTo>
                  <a:lnTo>
                    <a:pt x="7369201" y="8096250"/>
                  </a:lnTo>
                  <a:lnTo>
                    <a:pt x="7369201" y="8081516"/>
                  </a:lnTo>
                  <a:lnTo>
                    <a:pt x="7388252" y="8081516"/>
                  </a:lnTo>
                  <a:lnTo>
                    <a:pt x="7388252" y="8096250"/>
                  </a:lnTo>
                  <a:close/>
                </a:path>
                <a:path w="12544424" h="8096250">
                  <a:moveTo>
                    <a:pt x="7426351" y="8096250"/>
                  </a:moveTo>
                  <a:lnTo>
                    <a:pt x="7407301" y="8096250"/>
                  </a:lnTo>
                  <a:lnTo>
                    <a:pt x="7407301" y="8081516"/>
                  </a:lnTo>
                  <a:lnTo>
                    <a:pt x="7426351" y="8081516"/>
                  </a:lnTo>
                  <a:lnTo>
                    <a:pt x="7426351" y="8096250"/>
                  </a:lnTo>
                  <a:close/>
                </a:path>
                <a:path w="12544424" h="8096250">
                  <a:moveTo>
                    <a:pt x="7464451" y="8096250"/>
                  </a:moveTo>
                  <a:lnTo>
                    <a:pt x="7445402" y="8096250"/>
                  </a:lnTo>
                  <a:lnTo>
                    <a:pt x="7445402" y="8081516"/>
                  </a:lnTo>
                  <a:lnTo>
                    <a:pt x="7464451" y="8081516"/>
                  </a:lnTo>
                  <a:lnTo>
                    <a:pt x="7464451" y="8096250"/>
                  </a:lnTo>
                  <a:close/>
                </a:path>
                <a:path w="12544424" h="8096250">
                  <a:moveTo>
                    <a:pt x="7502551" y="8096250"/>
                  </a:moveTo>
                  <a:lnTo>
                    <a:pt x="7483501" y="8096250"/>
                  </a:lnTo>
                  <a:lnTo>
                    <a:pt x="7483501" y="8081516"/>
                  </a:lnTo>
                  <a:lnTo>
                    <a:pt x="7502551" y="8081516"/>
                  </a:lnTo>
                  <a:lnTo>
                    <a:pt x="7502551" y="8096250"/>
                  </a:lnTo>
                  <a:close/>
                </a:path>
                <a:path w="12544424" h="8096250">
                  <a:moveTo>
                    <a:pt x="7540651" y="8096250"/>
                  </a:moveTo>
                  <a:lnTo>
                    <a:pt x="7521601" y="8096250"/>
                  </a:lnTo>
                  <a:lnTo>
                    <a:pt x="7521601" y="8081516"/>
                  </a:lnTo>
                  <a:lnTo>
                    <a:pt x="7540651" y="8081516"/>
                  </a:lnTo>
                  <a:lnTo>
                    <a:pt x="7540651" y="8096250"/>
                  </a:lnTo>
                  <a:close/>
                </a:path>
                <a:path w="12544424" h="8096250">
                  <a:moveTo>
                    <a:pt x="7578751" y="8096250"/>
                  </a:moveTo>
                  <a:lnTo>
                    <a:pt x="7559701" y="8096250"/>
                  </a:lnTo>
                  <a:lnTo>
                    <a:pt x="7559701" y="8081516"/>
                  </a:lnTo>
                  <a:lnTo>
                    <a:pt x="7578751" y="8081516"/>
                  </a:lnTo>
                  <a:lnTo>
                    <a:pt x="7578751" y="8096250"/>
                  </a:lnTo>
                  <a:close/>
                </a:path>
                <a:path w="12544424" h="8096250">
                  <a:moveTo>
                    <a:pt x="7616851" y="8096250"/>
                  </a:moveTo>
                  <a:lnTo>
                    <a:pt x="7597801" y="8096250"/>
                  </a:lnTo>
                  <a:lnTo>
                    <a:pt x="7597801" y="8081516"/>
                  </a:lnTo>
                  <a:lnTo>
                    <a:pt x="7616851" y="8081516"/>
                  </a:lnTo>
                  <a:lnTo>
                    <a:pt x="7616851" y="8096250"/>
                  </a:lnTo>
                  <a:close/>
                </a:path>
                <a:path w="12544424" h="8096250">
                  <a:moveTo>
                    <a:pt x="7654951" y="8096250"/>
                  </a:moveTo>
                  <a:lnTo>
                    <a:pt x="7635901" y="8096250"/>
                  </a:lnTo>
                  <a:lnTo>
                    <a:pt x="7635901" y="8081516"/>
                  </a:lnTo>
                  <a:lnTo>
                    <a:pt x="7654951" y="8081516"/>
                  </a:lnTo>
                  <a:lnTo>
                    <a:pt x="7654951" y="8096250"/>
                  </a:lnTo>
                  <a:close/>
                </a:path>
                <a:path w="12544424" h="8096250">
                  <a:moveTo>
                    <a:pt x="7693051" y="8096250"/>
                  </a:moveTo>
                  <a:lnTo>
                    <a:pt x="7674001" y="8096250"/>
                  </a:lnTo>
                  <a:lnTo>
                    <a:pt x="7674001" y="8081516"/>
                  </a:lnTo>
                  <a:lnTo>
                    <a:pt x="7693051" y="8081516"/>
                  </a:lnTo>
                  <a:lnTo>
                    <a:pt x="7693051" y="8096250"/>
                  </a:lnTo>
                  <a:close/>
                </a:path>
                <a:path w="12544424" h="8096250">
                  <a:moveTo>
                    <a:pt x="7731151" y="8096250"/>
                  </a:moveTo>
                  <a:lnTo>
                    <a:pt x="7712101" y="8096250"/>
                  </a:lnTo>
                  <a:lnTo>
                    <a:pt x="7712101" y="8081516"/>
                  </a:lnTo>
                  <a:lnTo>
                    <a:pt x="7731151" y="8081516"/>
                  </a:lnTo>
                  <a:lnTo>
                    <a:pt x="7731151" y="8096250"/>
                  </a:lnTo>
                  <a:close/>
                </a:path>
                <a:path w="12544424" h="8096250">
                  <a:moveTo>
                    <a:pt x="7769251" y="8096250"/>
                  </a:moveTo>
                  <a:lnTo>
                    <a:pt x="7750201" y="8096250"/>
                  </a:lnTo>
                  <a:lnTo>
                    <a:pt x="7750201" y="8081516"/>
                  </a:lnTo>
                  <a:lnTo>
                    <a:pt x="7769251" y="8081516"/>
                  </a:lnTo>
                  <a:lnTo>
                    <a:pt x="7769251" y="8096250"/>
                  </a:lnTo>
                  <a:close/>
                </a:path>
                <a:path w="12544424" h="8096250">
                  <a:moveTo>
                    <a:pt x="7807351" y="8096250"/>
                  </a:moveTo>
                  <a:lnTo>
                    <a:pt x="7788301" y="8096250"/>
                  </a:lnTo>
                  <a:lnTo>
                    <a:pt x="7788301" y="8081516"/>
                  </a:lnTo>
                  <a:lnTo>
                    <a:pt x="7807351" y="8081516"/>
                  </a:lnTo>
                  <a:lnTo>
                    <a:pt x="7807351" y="8096250"/>
                  </a:lnTo>
                  <a:close/>
                </a:path>
                <a:path w="12544424" h="8096250">
                  <a:moveTo>
                    <a:pt x="7845451" y="8096250"/>
                  </a:moveTo>
                  <a:lnTo>
                    <a:pt x="7826401" y="8096250"/>
                  </a:lnTo>
                  <a:lnTo>
                    <a:pt x="7826401" y="8081516"/>
                  </a:lnTo>
                  <a:lnTo>
                    <a:pt x="7845451" y="8081516"/>
                  </a:lnTo>
                  <a:lnTo>
                    <a:pt x="7845451" y="8096250"/>
                  </a:lnTo>
                  <a:close/>
                </a:path>
                <a:path w="12544424" h="8096250">
                  <a:moveTo>
                    <a:pt x="7883551" y="8096250"/>
                  </a:moveTo>
                  <a:lnTo>
                    <a:pt x="7864501" y="8096250"/>
                  </a:lnTo>
                  <a:lnTo>
                    <a:pt x="7864501" y="8081516"/>
                  </a:lnTo>
                  <a:lnTo>
                    <a:pt x="7883551" y="8081516"/>
                  </a:lnTo>
                  <a:lnTo>
                    <a:pt x="7883551" y="8096250"/>
                  </a:lnTo>
                  <a:close/>
                </a:path>
                <a:path w="12544424" h="8096250">
                  <a:moveTo>
                    <a:pt x="7921651" y="8096250"/>
                  </a:moveTo>
                  <a:lnTo>
                    <a:pt x="7902601" y="8096250"/>
                  </a:lnTo>
                  <a:lnTo>
                    <a:pt x="7902601" y="8081516"/>
                  </a:lnTo>
                  <a:lnTo>
                    <a:pt x="7921651" y="8081516"/>
                  </a:lnTo>
                  <a:lnTo>
                    <a:pt x="7921651" y="8096250"/>
                  </a:lnTo>
                  <a:close/>
                </a:path>
                <a:path w="12544424" h="8096250">
                  <a:moveTo>
                    <a:pt x="7959751" y="8096250"/>
                  </a:moveTo>
                  <a:lnTo>
                    <a:pt x="7940701" y="8096250"/>
                  </a:lnTo>
                  <a:lnTo>
                    <a:pt x="7940701" y="8081516"/>
                  </a:lnTo>
                  <a:lnTo>
                    <a:pt x="7959751" y="8081516"/>
                  </a:lnTo>
                  <a:lnTo>
                    <a:pt x="7959751" y="8096250"/>
                  </a:lnTo>
                  <a:close/>
                </a:path>
                <a:path w="12544424" h="8096250">
                  <a:moveTo>
                    <a:pt x="7997852" y="8096250"/>
                  </a:moveTo>
                  <a:lnTo>
                    <a:pt x="7978801" y="8096250"/>
                  </a:lnTo>
                  <a:lnTo>
                    <a:pt x="7978801" y="8081516"/>
                  </a:lnTo>
                  <a:lnTo>
                    <a:pt x="7997852" y="8081516"/>
                  </a:lnTo>
                  <a:lnTo>
                    <a:pt x="7997852" y="8096250"/>
                  </a:lnTo>
                  <a:close/>
                </a:path>
                <a:path w="12544424" h="8096250">
                  <a:moveTo>
                    <a:pt x="8035951" y="8096250"/>
                  </a:moveTo>
                  <a:lnTo>
                    <a:pt x="8016901" y="8096250"/>
                  </a:lnTo>
                  <a:lnTo>
                    <a:pt x="8016901" y="8081516"/>
                  </a:lnTo>
                  <a:lnTo>
                    <a:pt x="8035951" y="8081516"/>
                  </a:lnTo>
                  <a:lnTo>
                    <a:pt x="8035951" y="8096250"/>
                  </a:lnTo>
                  <a:close/>
                </a:path>
                <a:path w="12544424" h="8096250">
                  <a:moveTo>
                    <a:pt x="8074051" y="8096250"/>
                  </a:moveTo>
                  <a:lnTo>
                    <a:pt x="8055002" y="8096250"/>
                  </a:lnTo>
                  <a:lnTo>
                    <a:pt x="8055002" y="8081516"/>
                  </a:lnTo>
                  <a:lnTo>
                    <a:pt x="8074051" y="8081516"/>
                  </a:lnTo>
                  <a:lnTo>
                    <a:pt x="8074051" y="8096250"/>
                  </a:lnTo>
                  <a:close/>
                </a:path>
                <a:path w="12544424" h="8096250">
                  <a:moveTo>
                    <a:pt x="8112152" y="8096250"/>
                  </a:moveTo>
                  <a:lnTo>
                    <a:pt x="8093101" y="8096250"/>
                  </a:lnTo>
                  <a:lnTo>
                    <a:pt x="8093101" y="8081516"/>
                  </a:lnTo>
                  <a:lnTo>
                    <a:pt x="8112152" y="8081516"/>
                  </a:lnTo>
                  <a:lnTo>
                    <a:pt x="8112152" y="8096250"/>
                  </a:lnTo>
                  <a:close/>
                </a:path>
                <a:path w="12544424" h="8096250">
                  <a:moveTo>
                    <a:pt x="8150251" y="8096250"/>
                  </a:moveTo>
                  <a:lnTo>
                    <a:pt x="8131201" y="8096250"/>
                  </a:lnTo>
                  <a:lnTo>
                    <a:pt x="8131201" y="8081516"/>
                  </a:lnTo>
                  <a:lnTo>
                    <a:pt x="8150251" y="8081516"/>
                  </a:lnTo>
                  <a:lnTo>
                    <a:pt x="8150251" y="8096250"/>
                  </a:lnTo>
                  <a:close/>
                </a:path>
                <a:path w="12544424" h="8096250">
                  <a:moveTo>
                    <a:pt x="8188351" y="8096250"/>
                  </a:moveTo>
                  <a:lnTo>
                    <a:pt x="8169301" y="8096250"/>
                  </a:lnTo>
                  <a:lnTo>
                    <a:pt x="8169301" y="8081516"/>
                  </a:lnTo>
                  <a:lnTo>
                    <a:pt x="8188351" y="8081516"/>
                  </a:lnTo>
                  <a:lnTo>
                    <a:pt x="8188351" y="8096250"/>
                  </a:lnTo>
                  <a:close/>
                </a:path>
                <a:path w="12544424" h="8096250">
                  <a:moveTo>
                    <a:pt x="8226451" y="8096250"/>
                  </a:moveTo>
                  <a:lnTo>
                    <a:pt x="8207401" y="8096250"/>
                  </a:lnTo>
                  <a:lnTo>
                    <a:pt x="8207401" y="8081516"/>
                  </a:lnTo>
                  <a:lnTo>
                    <a:pt x="8226451" y="8081516"/>
                  </a:lnTo>
                  <a:lnTo>
                    <a:pt x="8226451" y="8096250"/>
                  </a:lnTo>
                  <a:close/>
                </a:path>
                <a:path w="12544424" h="8096250">
                  <a:moveTo>
                    <a:pt x="8264551" y="8096250"/>
                  </a:moveTo>
                  <a:lnTo>
                    <a:pt x="8245501" y="8096250"/>
                  </a:lnTo>
                  <a:lnTo>
                    <a:pt x="8245501" y="8081516"/>
                  </a:lnTo>
                  <a:lnTo>
                    <a:pt x="8264551" y="8081516"/>
                  </a:lnTo>
                  <a:lnTo>
                    <a:pt x="8264551" y="8096250"/>
                  </a:lnTo>
                  <a:close/>
                </a:path>
                <a:path w="12544424" h="8096250">
                  <a:moveTo>
                    <a:pt x="8302651" y="8096250"/>
                  </a:moveTo>
                  <a:lnTo>
                    <a:pt x="8283601" y="8096250"/>
                  </a:lnTo>
                  <a:lnTo>
                    <a:pt x="8283601" y="8081516"/>
                  </a:lnTo>
                  <a:lnTo>
                    <a:pt x="8302651" y="8081516"/>
                  </a:lnTo>
                  <a:lnTo>
                    <a:pt x="8302651" y="8096250"/>
                  </a:lnTo>
                  <a:close/>
                </a:path>
                <a:path w="12544424" h="8096250">
                  <a:moveTo>
                    <a:pt x="8340751" y="8096250"/>
                  </a:moveTo>
                  <a:lnTo>
                    <a:pt x="8321701" y="8096250"/>
                  </a:lnTo>
                  <a:lnTo>
                    <a:pt x="8321701" y="8081516"/>
                  </a:lnTo>
                  <a:lnTo>
                    <a:pt x="8340751" y="8081516"/>
                  </a:lnTo>
                  <a:lnTo>
                    <a:pt x="8340751" y="8096250"/>
                  </a:lnTo>
                  <a:close/>
                </a:path>
                <a:path w="12544424" h="8096250">
                  <a:moveTo>
                    <a:pt x="8378851" y="8096250"/>
                  </a:moveTo>
                  <a:lnTo>
                    <a:pt x="8359801" y="8096250"/>
                  </a:lnTo>
                  <a:lnTo>
                    <a:pt x="8359801" y="8081516"/>
                  </a:lnTo>
                  <a:lnTo>
                    <a:pt x="8378851" y="8081516"/>
                  </a:lnTo>
                  <a:lnTo>
                    <a:pt x="8378851" y="8096250"/>
                  </a:lnTo>
                  <a:close/>
                </a:path>
                <a:path w="12544424" h="8096250">
                  <a:moveTo>
                    <a:pt x="8416951" y="8096250"/>
                  </a:moveTo>
                  <a:lnTo>
                    <a:pt x="8397901" y="8096250"/>
                  </a:lnTo>
                  <a:lnTo>
                    <a:pt x="8397901" y="8081516"/>
                  </a:lnTo>
                  <a:lnTo>
                    <a:pt x="8416951" y="8081516"/>
                  </a:lnTo>
                  <a:lnTo>
                    <a:pt x="8416951" y="8096250"/>
                  </a:lnTo>
                  <a:close/>
                </a:path>
                <a:path w="12544424" h="8096250">
                  <a:moveTo>
                    <a:pt x="8455051" y="8096250"/>
                  </a:moveTo>
                  <a:lnTo>
                    <a:pt x="8436001" y="8096250"/>
                  </a:lnTo>
                  <a:lnTo>
                    <a:pt x="8436001" y="8081516"/>
                  </a:lnTo>
                  <a:lnTo>
                    <a:pt x="8455051" y="8081516"/>
                  </a:lnTo>
                  <a:lnTo>
                    <a:pt x="8455051" y="8096250"/>
                  </a:lnTo>
                  <a:close/>
                </a:path>
                <a:path w="12544424" h="8096250">
                  <a:moveTo>
                    <a:pt x="8493151" y="8096250"/>
                  </a:moveTo>
                  <a:lnTo>
                    <a:pt x="8474101" y="8096250"/>
                  </a:lnTo>
                  <a:lnTo>
                    <a:pt x="8474101" y="8081516"/>
                  </a:lnTo>
                  <a:lnTo>
                    <a:pt x="8493151" y="8081516"/>
                  </a:lnTo>
                  <a:lnTo>
                    <a:pt x="8493151" y="8096250"/>
                  </a:lnTo>
                  <a:close/>
                </a:path>
                <a:path w="12544424" h="8096250">
                  <a:moveTo>
                    <a:pt x="8531251" y="8096250"/>
                  </a:moveTo>
                  <a:lnTo>
                    <a:pt x="8512201" y="8096250"/>
                  </a:lnTo>
                  <a:lnTo>
                    <a:pt x="8512201" y="8081516"/>
                  </a:lnTo>
                  <a:lnTo>
                    <a:pt x="8531251" y="8081516"/>
                  </a:lnTo>
                  <a:lnTo>
                    <a:pt x="8531251" y="8096250"/>
                  </a:lnTo>
                  <a:close/>
                </a:path>
                <a:path w="12544424" h="8096250">
                  <a:moveTo>
                    <a:pt x="8569351" y="8096250"/>
                  </a:moveTo>
                  <a:lnTo>
                    <a:pt x="8550301" y="8096250"/>
                  </a:lnTo>
                  <a:lnTo>
                    <a:pt x="8550301" y="8081516"/>
                  </a:lnTo>
                  <a:lnTo>
                    <a:pt x="8569351" y="8081516"/>
                  </a:lnTo>
                  <a:lnTo>
                    <a:pt x="8569351" y="8096250"/>
                  </a:lnTo>
                  <a:close/>
                </a:path>
                <a:path w="12544424" h="8096250">
                  <a:moveTo>
                    <a:pt x="8607451" y="8096250"/>
                  </a:moveTo>
                  <a:lnTo>
                    <a:pt x="8588401" y="8096250"/>
                  </a:lnTo>
                  <a:lnTo>
                    <a:pt x="8588401" y="8081516"/>
                  </a:lnTo>
                  <a:lnTo>
                    <a:pt x="8607451" y="8081516"/>
                  </a:lnTo>
                  <a:lnTo>
                    <a:pt x="8607451" y="8096250"/>
                  </a:lnTo>
                  <a:close/>
                </a:path>
                <a:path w="12544424" h="8096250">
                  <a:moveTo>
                    <a:pt x="8645551" y="8096250"/>
                  </a:moveTo>
                  <a:lnTo>
                    <a:pt x="8626501" y="8096250"/>
                  </a:lnTo>
                  <a:lnTo>
                    <a:pt x="8626501" y="8081516"/>
                  </a:lnTo>
                  <a:lnTo>
                    <a:pt x="8645551" y="8081516"/>
                  </a:lnTo>
                  <a:lnTo>
                    <a:pt x="8645551" y="8096250"/>
                  </a:lnTo>
                  <a:close/>
                </a:path>
                <a:path w="12544424" h="8096250">
                  <a:moveTo>
                    <a:pt x="8683651" y="8096250"/>
                  </a:moveTo>
                  <a:lnTo>
                    <a:pt x="8664602" y="8096250"/>
                  </a:lnTo>
                  <a:lnTo>
                    <a:pt x="8664602" y="8081516"/>
                  </a:lnTo>
                  <a:lnTo>
                    <a:pt x="8683651" y="8081516"/>
                  </a:lnTo>
                  <a:lnTo>
                    <a:pt x="8683651" y="8096250"/>
                  </a:lnTo>
                  <a:close/>
                </a:path>
                <a:path w="12544424" h="8096250">
                  <a:moveTo>
                    <a:pt x="8721752" y="8096250"/>
                  </a:moveTo>
                  <a:lnTo>
                    <a:pt x="8702701" y="8096250"/>
                  </a:lnTo>
                  <a:lnTo>
                    <a:pt x="8702701" y="8081516"/>
                  </a:lnTo>
                  <a:lnTo>
                    <a:pt x="8721752" y="8081516"/>
                  </a:lnTo>
                  <a:lnTo>
                    <a:pt x="8721752" y="8096250"/>
                  </a:lnTo>
                  <a:close/>
                </a:path>
                <a:path w="12544424" h="8096250">
                  <a:moveTo>
                    <a:pt x="8759851" y="8096250"/>
                  </a:moveTo>
                  <a:lnTo>
                    <a:pt x="8740801" y="8096250"/>
                  </a:lnTo>
                  <a:lnTo>
                    <a:pt x="8740801" y="8081516"/>
                  </a:lnTo>
                  <a:lnTo>
                    <a:pt x="8759851" y="8081516"/>
                  </a:lnTo>
                  <a:lnTo>
                    <a:pt x="8759851" y="8096250"/>
                  </a:lnTo>
                  <a:close/>
                </a:path>
                <a:path w="12544424" h="8096250">
                  <a:moveTo>
                    <a:pt x="8797951" y="8096250"/>
                  </a:moveTo>
                  <a:lnTo>
                    <a:pt x="8778901" y="8096250"/>
                  </a:lnTo>
                  <a:lnTo>
                    <a:pt x="8778901" y="8081516"/>
                  </a:lnTo>
                  <a:lnTo>
                    <a:pt x="8797951" y="8081516"/>
                  </a:lnTo>
                  <a:lnTo>
                    <a:pt x="8797951" y="8096250"/>
                  </a:lnTo>
                  <a:close/>
                </a:path>
                <a:path w="12544424" h="8096250">
                  <a:moveTo>
                    <a:pt x="8836051" y="8096250"/>
                  </a:moveTo>
                  <a:lnTo>
                    <a:pt x="8817001" y="8096250"/>
                  </a:lnTo>
                  <a:lnTo>
                    <a:pt x="8817001" y="8081516"/>
                  </a:lnTo>
                  <a:lnTo>
                    <a:pt x="8836051" y="8081516"/>
                  </a:lnTo>
                  <a:lnTo>
                    <a:pt x="8836051" y="8096250"/>
                  </a:lnTo>
                  <a:close/>
                </a:path>
                <a:path w="12544424" h="8096250">
                  <a:moveTo>
                    <a:pt x="8874151" y="8096250"/>
                  </a:moveTo>
                  <a:lnTo>
                    <a:pt x="8855101" y="8096250"/>
                  </a:lnTo>
                  <a:lnTo>
                    <a:pt x="8855101" y="8081516"/>
                  </a:lnTo>
                  <a:lnTo>
                    <a:pt x="8874151" y="8081516"/>
                  </a:lnTo>
                  <a:lnTo>
                    <a:pt x="8874151" y="8096250"/>
                  </a:lnTo>
                  <a:close/>
                </a:path>
                <a:path w="12544424" h="8096250">
                  <a:moveTo>
                    <a:pt x="8912251" y="8096250"/>
                  </a:moveTo>
                  <a:lnTo>
                    <a:pt x="8893201" y="8096250"/>
                  </a:lnTo>
                  <a:lnTo>
                    <a:pt x="8893201" y="8081516"/>
                  </a:lnTo>
                  <a:lnTo>
                    <a:pt x="8912251" y="8081516"/>
                  </a:lnTo>
                  <a:lnTo>
                    <a:pt x="8912251" y="8096250"/>
                  </a:lnTo>
                  <a:close/>
                </a:path>
                <a:path w="12544424" h="8096250">
                  <a:moveTo>
                    <a:pt x="8950351" y="8096250"/>
                  </a:moveTo>
                  <a:lnTo>
                    <a:pt x="8931301" y="8096250"/>
                  </a:lnTo>
                  <a:lnTo>
                    <a:pt x="8931301" y="8081516"/>
                  </a:lnTo>
                  <a:lnTo>
                    <a:pt x="8950351" y="8081516"/>
                  </a:lnTo>
                  <a:lnTo>
                    <a:pt x="8950351" y="8096250"/>
                  </a:lnTo>
                  <a:close/>
                </a:path>
                <a:path w="12544424" h="8096250">
                  <a:moveTo>
                    <a:pt x="8988451" y="8096250"/>
                  </a:moveTo>
                  <a:lnTo>
                    <a:pt x="8969401" y="8096250"/>
                  </a:lnTo>
                  <a:lnTo>
                    <a:pt x="8969401" y="8081516"/>
                  </a:lnTo>
                  <a:lnTo>
                    <a:pt x="8988451" y="8081516"/>
                  </a:lnTo>
                  <a:lnTo>
                    <a:pt x="8988451" y="8096250"/>
                  </a:lnTo>
                  <a:close/>
                </a:path>
                <a:path w="12544424" h="8096250">
                  <a:moveTo>
                    <a:pt x="9026551" y="8096250"/>
                  </a:moveTo>
                  <a:lnTo>
                    <a:pt x="9007501" y="8096250"/>
                  </a:lnTo>
                  <a:lnTo>
                    <a:pt x="9007501" y="8081516"/>
                  </a:lnTo>
                  <a:lnTo>
                    <a:pt x="9026551" y="8081516"/>
                  </a:lnTo>
                  <a:lnTo>
                    <a:pt x="9026551" y="8096250"/>
                  </a:lnTo>
                  <a:close/>
                </a:path>
                <a:path w="12544424" h="8096250">
                  <a:moveTo>
                    <a:pt x="9064651" y="8096250"/>
                  </a:moveTo>
                  <a:lnTo>
                    <a:pt x="9045601" y="8096250"/>
                  </a:lnTo>
                  <a:lnTo>
                    <a:pt x="9045601" y="8081516"/>
                  </a:lnTo>
                  <a:lnTo>
                    <a:pt x="9064651" y="8081516"/>
                  </a:lnTo>
                  <a:lnTo>
                    <a:pt x="9064651" y="8096250"/>
                  </a:lnTo>
                  <a:close/>
                </a:path>
                <a:path w="12544424" h="8096250">
                  <a:moveTo>
                    <a:pt x="9102751" y="8096250"/>
                  </a:moveTo>
                  <a:lnTo>
                    <a:pt x="9083701" y="8096250"/>
                  </a:lnTo>
                  <a:lnTo>
                    <a:pt x="9083701" y="8081516"/>
                  </a:lnTo>
                  <a:lnTo>
                    <a:pt x="9102751" y="8081516"/>
                  </a:lnTo>
                  <a:lnTo>
                    <a:pt x="9102751" y="8096250"/>
                  </a:lnTo>
                  <a:close/>
                </a:path>
                <a:path w="12544424" h="8096250">
                  <a:moveTo>
                    <a:pt x="9140851" y="8096250"/>
                  </a:moveTo>
                  <a:lnTo>
                    <a:pt x="9121801" y="8096250"/>
                  </a:lnTo>
                  <a:lnTo>
                    <a:pt x="9121801" y="8081516"/>
                  </a:lnTo>
                  <a:lnTo>
                    <a:pt x="9140851" y="8081516"/>
                  </a:lnTo>
                  <a:lnTo>
                    <a:pt x="9140851" y="8096250"/>
                  </a:lnTo>
                  <a:close/>
                </a:path>
                <a:path w="12544424" h="8096250">
                  <a:moveTo>
                    <a:pt x="9178951" y="8096250"/>
                  </a:moveTo>
                  <a:lnTo>
                    <a:pt x="9159901" y="8096250"/>
                  </a:lnTo>
                  <a:lnTo>
                    <a:pt x="9159901" y="8081516"/>
                  </a:lnTo>
                  <a:lnTo>
                    <a:pt x="9178951" y="8081516"/>
                  </a:lnTo>
                  <a:lnTo>
                    <a:pt x="9178951" y="8096250"/>
                  </a:lnTo>
                  <a:close/>
                </a:path>
                <a:path w="12544424" h="8096250">
                  <a:moveTo>
                    <a:pt x="9217051" y="8096250"/>
                  </a:moveTo>
                  <a:lnTo>
                    <a:pt x="9198001" y="8096250"/>
                  </a:lnTo>
                  <a:lnTo>
                    <a:pt x="9198001" y="8081516"/>
                  </a:lnTo>
                  <a:lnTo>
                    <a:pt x="9217051" y="8081516"/>
                  </a:lnTo>
                  <a:lnTo>
                    <a:pt x="9217051" y="8096250"/>
                  </a:lnTo>
                  <a:close/>
                </a:path>
                <a:path w="12544424" h="8096250">
                  <a:moveTo>
                    <a:pt x="9255151" y="8096250"/>
                  </a:moveTo>
                  <a:lnTo>
                    <a:pt x="9236101" y="8096250"/>
                  </a:lnTo>
                  <a:lnTo>
                    <a:pt x="9236101" y="8081516"/>
                  </a:lnTo>
                  <a:lnTo>
                    <a:pt x="9255151" y="8081516"/>
                  </a:lnTo>
                  <a:lnTo>
                    <a:pt x="9255151" y="8096250"/>
                  </a:lnTo>
                  <a:close/>
                </a:path>
                <a:path w="12544424" h="8096250">
                  <a:moveTo>
                    <a:pt x="9293251" y="8096250"/>
                  </a:moveTo>
                  <a:lnTo>
                    <a:pt x="9274202" y="8096250"/>
                  </a:lnTo>
                  <a:lnTo>
                    <a:pt x="9274202" y="8081516"/>
                  </a:lnTo>
                  <a:lnTo>
                    <a:pt x="9293251" y="8081516"/>
                  </a:lnTo>
                  <a:lnTo>
                    <a:pt x="9293251" y="8096250"/>
                  </a:lnTo>
                  <a:close/>
                </a:path>
                <a:path w="12544424" h="8096250">
                  <a:moveTo>
                    <a:pt x="9331352" y="8096250"/>
                  </a:moveTo>
                  <a:lnTo>
                    <a:pt x="9312301" y="8096250"/>
                  </a:lnTo>
                  <a:lnTo>
                    <a:pt x="9312301" y="8081516"/>
                  </a:lnTo>
                  <a:lnTo>
                    <a:pt x="9331352" y="8081516"/>
                  </a:lnTo>
                  <a:lnTo>
                    <a:pt x="9331352" y="8096250"/>
                  </a:lnTo>
                  <a:close/>
                </a:path>
                <a:path w="12544424" h="8096250">
                  <a:moveTo>
                    <a:pt x="9369451" y="8096250"/>
                  </a:moveTo>
                  <a:lnTo>
                    <a:pt x="9350401" y="8096250"/>
                  </a:lnTo>
                  <a:lnTo>
                    <a:pt x="9350401" y="8081516"/>
                  </a:lnTo>
                  <a:lnTo>
                    <a:pt x="9369451" y="8081516"/>
                  </a:lnTo>
                  <a:lnTo>
                    <a:pt x="9369451" y="8096250"/>
                  </a:lnTo>
                  <a:close/>
                </a:path>
                <a:path w="12544424" h="8096250">
                  <a:moveTo>
                    <a:pt x="9407551" y="8096250"/>
                  </a:moveTo>
                  <a:lnTo>
                    <a:pt x="9388502" y="8096250"/>
                  </a:lnTo>
                  <a:lnTo>
                    <a:pt x="9388502" y="8081516"/>
                  </a:lnTo>
                  <a:lnTo>
                    <a:pt x="9407551" y="8081516"/>
                  </a:lnTo>
                  <a:lnTo>
                    <a:pt x="9407551" y="8096250"/>
                  </a:lnTo>
                  <a:close/>
                </a:path>
                <a:path w="12544424" h="8096250">
                  <a:moveTo>
                    <a:pt x="9445651" y="8096250"/>
                  </a:moveTo>
                  <a:lnTo>
                    <a:pt x="9426601" y="8096250"/>
                  </a:lnTo>
                  <a:lnTo>
                    <a:pt x="9426601" y="8081516"/>
                  </a:lnTo>
                  <a:lnTo>
                    <a:pt x="9445651" y="8081516"/>
                  </a:lnTo>
                  <a:lnTo>
                    <a:pt x="9445651" y="8096250"/>
                  </a:lnTo>
                  <a:close/>
                </a:path>
                <a:path w="12544424" h="8096250">
                  <a:moveTo>
                    <a:pt x="9483751" y="8096250"/>
                  </a:moveTo>
                  <a:lnTo>
                    <a:pt x="9464701" y="8096250"/>
                  </a:lnTo>
                  <a:lnTo>
                    <a:pt x="9464701" y="8081516"/>
                  </a:lnTo>
                  <a:lnTo>
                    <a:pt x="9483751" y="8081516"/>
                  </a:lnTo>
                  <a:lnTo>
                    <a:pt x="9483751" y="8096250"/>
                  </a:lnTo>
                  <a:close/>
                </a:path>
                <a:path w="12544424" h="8096250">
                  <a:moveTo>
                    <a:pt x="9521851" y="8096250"/>
                  </a:moveTo>
                  <a:lnTo>
                    <a:pt x="9502801" y="8096250"/>
                  </a:lnTo>
                  <a:lnTo>
                    <a:pt x="9502801" y="8081516"/>
                  </a:lnTo>
                  <a:lnTo>
                    <a:pt x="9521851" y="8081516"/>
                  </a:lnTo>
                  <a:lnTo>
                    <a:pt x="9521851" y="8096250"/>
                  </a:lnTo>
                  <a:close/>
                </a:path>
                <a:path w="12544424" h="8096250">
                  <a:moveTo>
                    <a:pt x="9559951" y="8096250"/>
                  </a:moveTo>
                  <a:lnTo>
                    <a:pt x="9540901" y="8096250"/>
                  </a:lnTo>
                  <a:lnTo>
                    <a:pt x="9540901" y="8081516"/>
                  </a:lnTo>
                  <a:lnTo>
                    <a:pt x="9559951" y="8081516"/>
                  </a:lnTo>
                  <a:lnTo>
                    <a:pt x="9559951" y="8096250"/>
                  </a:lnTo>
                  <a:close/>
                </a:path>
                <a:path w="12544424" h="8096250">
                  <a:moveTo>
                    <a:pt x="9598051" y="8096250"/>
                  </a:moveTo>
                  <a:lnTo>
                    <a:pt x="9579001" y="8096250"/>
                  </a:lnTo>
                  <a:lnTo>
                    <a:pt x="9579001" y="8081516"/>
                  </a:lnTo>
                  <a:lnTo>
                    <a:pt x="9598051" y="8081516"/>
                  </a:lnTo>
                  <a:lnTo>
                    <a:pt x="9598051" y="8096250"/>
                  </a:lnTo>
                  <a:close/>
                </a:path>
                <a:path w="12544424" h="8096250">
                  <a:moveTo>
                    <a:pt x="9636151" y="8096250"/>
                  </a:moveTo>
                  <a:lnTo>
                    <a:pt x="9617101" y="8096250"/>
                  </a:lnTo>
                  <a:lnTo>
                    <a:pt x="9617101" y="8081516"/>
                  </a:lnTo>
                  <a:lnTo>
                    <a:pt x="9636151" y="8081516"/>
                  </a:lnTo>
                  <a:lnTo>
                    <a:pt x="9636151" y="8096250"/>
                  </a:lnTo>
                  <a:close/>
                </a:path>
                <a:path w="12544424" h="8096250">
                  <a:moveTo>
                    <a:pt x="9674251" y="8096250"/>
                  </a:moveTo>
                  <a:lnTo>
                    <a:pt x="9655201" y="8096250"/>
                  </a:lnTo>
                  <a:lnTo>
                    <a:pt x="9655201" y="8081516"/>
                  </a:lnTo>
                  <a:lnTo>
                    <a:pt x="9674251" y="8081516"/>
                  </a:lnTo>
                  <a:lnTo>
                    <a:pt x="9674251" y="8096250"/>
                  </a:lnTo>
                  <a:close/>
                </a:path>
                <a:path w="12544424" h="8096250">
                  <a:moveTo>
                    <a:pt x="9712351" y="8096250"/>
                  </a:moveTo>
                  <a:lnTo>
                    <a:pt x="9693301" y="8096250"/>
                  </a:lnTo>
                  <a:lnTo>
                    <a:pt x="9693301" y="8081516"/>
                  </a:lnTo>
                  <a:lnTo>
                    <a:pt x="9712351" y="8081516"/>
                  </a:lnTo>
                  <a:lnTo>
                    <a:pt x="9712351" y="8096250"/>
                  </a:lnTo>
                  <a:close/>
                </a:path>
                <a:path w="12544424" h="8096250">
                  <a:moveTo>
                    <a:pt x="9750451" y="8096250"/>
                  </a:moveTo>
                  <a:lnTo>
                    <a:pt x="9731401" y="8096250"/>
                  </a:lnTo>
                  <a:lnTo>
                    <a:pt x="9731401" y="8081516"/>
                  </a:lnTo>
                  <a:lnTo>
                    <a:pt x="9750451" y="8081516"/>
                  </a:lnTo>
                  <a:lnTo>
                    <a:pt x="9750451" y="8096250"/>
                  </a:lnTo>
                  <a:close/>
                </a:path>
                <a:path w="12544424" h="8096250">
                  <a:moveTo>
                    <a:pt x="9788551" y="8096250"/>
                  </a:moveTo>
                  <a:lnTo>
                    <a:pt x="9769500" y="8096250"/>
                  </a:lnTo>
                  <a:lnTo>
                    <a:pt x="9769500" y="8081516"/>
                  </a:lnTo>
                  <a:lnTo>
                    <a:pt x="9788551" y="8081516"/>
                  </a:lnTo>
                  <a:lnTo>
                    <a:pt x="9788551" y="8096250"/>
                  </a:lnTo>
                  <a:close/>
                </a:path>
                <a:path w="12544424" h="8096250">
                  <a:moveTo>
                    <a:pt x="9826650" y="8096250"/>
                  </a:moveTo>
                  <a:lnTo>
                    <a:pt x="9807601" y="8096250"/>
                  </a:lnTo>
                  <a:lnTo>
                    <a:pt x="9807601" y="8081516"/>
                  </a:lnTo>
                  <a:lnTo>
                    <a:pt x="9826650" y="8081516"/>
                  </a:lnTo>
                  <a:lnTo>
                    <a:pt x="9826650" y="8096250"/>
                  </a:lnTo>
                  <a:close/>
                </a:path>
                <a:path w="12544424" h="8096250">
                  <a:moveTo>
                    <a:pt x="9864751" y="8096250"/>
                  </a:moveTo>
                  <a:lnTo>
                    <a:pt x="9845701" y="8096250"/>
                  </a:lnTo>
                  <a:lnTo>
                    <a:pt x="9845701" y="8081516"/>
                  </a:lnTo>
                  <a:lnTo>
                    <a:pt x="9864751" y="8081516"/>
                  </a:lnTo>
                  <a:lnTo>
                    <a:pt x="9864751" y="8096250"/>
                  </a:lnTo>
                  <a:close/>
                </a:path>
                <a:path w="12544424" h="8096250">
                  <a:moveTo>
                    <a:pt x="9902851" y="8096250"/>
                  </a:moveTo>
                  <a:lnTo>
                    <a:pt x="9883800" y="8096250"/>
                  </a:lnTo>
                  <a:lnTo>
                    <a:pt x="9883800" y="8081516"/>
                  </a:lnTo>
                  <a:lnTo>
                    <a:pt x="9902851" y="8081516"/>
                  </a:lnTo>
                  <a:lnTo>
                    <a:pt x="9902851" y="8096250"/>
                  </a:lnTo>
                  <a:close/>
                </a:path>
                <a:path w="12544424" h="8096250">
                  <a:moveTo>
                    <a:pt x="9940951" y="8096250"/>
                  </a:moveTo>
                  <a:lnTo>
                    <a:pt x="9921901" y="8096250"/>
                  </a:lnTo>
                  <a:lnTo>
                    <a:pt x="9921901" y="8081516"/>
                  </a:lnTo>
                  <a:lnTo>
                    <a:pt x="9940951" y="8081516"/>
                  </a:lnTo>
                  <a:lnTo>
                    <a:pt x="9940951" y="8096250"/>
                  </a:lnTo>
                  <a:close/>
                </a:path>
                <a:path w="12544424" h="8096250">
                  <a:moveTo>
                    <a:pt x="9979051" y="8096250"/>
                  </a:moveTo>
                  <a:lnTo>
                    <a:pt x="9960001" y="8096250"/>
                  </a:lnTo>
                  <a:lnTo>
                    <a:pt x="9960001" y="8081516"/>
                  </a:lnTo>
                  <a:lnTo>
                    <a:pt x="9979051" y="8081516"/>
                  </a:lnTo>
                  <a:lnTo>
                    <a:pt x="9979051" y="8096250"/>
                  </a:lnTo>
                  <a:close/>
                </a:path>
                <a:path w="12544424" h="8096250">
                  <a:moveTo>
                    <a:pt x="10017151" y="8096250"/>
                  </a:moveTo>
                  <a:lnTo>
                    <a:pt x="9998101" y="8096250"/>
                  </a:lnTo>
                  <a:lnTo>
                    <a:pt x="9998101" y="8081516"/>
                  </a:lnTo>
                  <a:lnTo>
                    <a:pt x="10017151" y="8081516"/>
                  </a:lnTo>
                  <a:lnTo>
                    <a:pt x="10017151" y="8096250"/>
                  </a:lnTo>
                  <a:close/>
                </a:path>
                <a:path w="12544424" h="8096250">
                  <a:moveTo>
                    <a:pt x="10055251" y="8096250"/>
                  </a:moveTo>
                  <a:lnTo>
                    <a:pt x="10036201" y="8096250"/>
                  </a:lnTo>
                  <a:lnTo>
                    <a:pt x="10036201" y="8081516"/>
                  </a:lnTo>
                  <a:lnTo>
                    <a:pt x="10055251" y="8081516"/>
                  </a:lnTo>
                  <a:lnTo>
                    <a:pt x="10055251" y="8096250"/>
                  </a:lnTo>
                  <a:close/>
                </a:path>
                <a:path w="12544424" h="8096250">
                  <a:moveTo>
                    <a:pt x="10093351" y="8096250"/>
                  </a:moveTo>
                  <a:lnTo>
                    <a:pt x="10074301" y="8096250"/>
                  </a:lnTo>
                  <a:lnTo>
                    <a:pt x="10074301" y="8081516"/>
                  </a:lnTo>
                  <a:lnTo>
                    <a:pt x="10093351" y="8081516"/>
                  </a:lnTo>
                  <a:lnTo>
                    <a:pt x="10093351" y="8096250"/>
                  </a:lnTo>
                  <a:close/>
                </a:path>
                <a:path w="12544424" h="8096250">
                  <a:moveTo>
                    <a:pt x="10131451" y="8096250"/>
                  </a:moveTo>
                  <a:lnTo>
                    <a:pt x="10112401" y="8096250"/>
                  </a:lnTo>
                  <a:lnTo>
                    <a:pt x="10112401" y="8081516"/>
                  </a:lnTo>
                  <a:lnTo>
                    <a:pt x="10131451" y="8081516"/>
                  </a:lnTo>
                  <a:lnTo>
                    <a:pt x="10131451" y="8096250"/>
                  </a:lnTo>
                  <a:close/>
                </a:path>
                <a:path w="12544424" h="8096250">
                  <a:moveTo>
                    <a:pt x="10169551" y="8096250"/>
                  </a:moveTo>
                  <a:lnTo>
                    <a:pt x="10150501" y="8096250"/>
                  </a:lnTo>
                  <a:lnTo>
                    <a:pt x="10150501" y="8081516"/>
                  </a:lnTo>
                  <a:lnTo>
                    <a:pt x="10169551" y="8081516"/>
                  </a:lnTo>
                  <a:lnTo>
                    <a:pt x="10169551" y="8096250"/>
                  </a:lnTo>
                  <a:close/>
                </a:path>
                <a:path w="12544424" h="8096250">
                  <a:moveTo>
                    <a:pt x="10207651" y="8096250"/>
                  </a:moveTo>
                  <a:lnTo>
                    <a:pt x="10188601" y="8096250"/>
                  </a:lnTo>
                  <a:lnTo>
                    <a:pt x="10188601" y="8081516"/>
                  </a:lnTo>
                  <a:lnTo>
                    <a:pt x="10207651" y="8081516"/>
                  </a:lnTo>
                  <a:lnTo>
                    <a:pt x="10207651" y="8096250"/>
                  </a:lnTo>
                  <a:close/>
                </a:path>
                <a:path w="12544424" h="8096250">
                  <a:moveTo>
                    <a:pt x="10245751" y="8096250"/>
                  </a:moveTo>
                  <a:lnTo>
                    <a:pt x="10226701" y="8096250"/>
                  </a:lnTo>
                  <a:lnTo>
                    <a:pt x="10226701" y="8081516"/>
                  </a:lnTo>
                  <a:lnTo>
                    <a:pt x="10245751" y="8081516"/>
                  </a:lnTo>
                  <a:lnTo>
                    <a:pt x="10245751" y="8096250"/>
                  </a:lnTo>
                  <a:close/>
                </a:path>
                <a:path w="12544424" h="8096250">
                  <a:moveTo>
                    <a:pt x="10283851" y="8096250"/>
                  </a:moveTo>
                  <a:lnTo>
                    <a:pt x="10264801" y="8096250"/>
                  </a:lnTo>
                  <a:lnTo>
                    <a:pt x="10264801" y="8081516"/>
                  </a:lnTo>
                  <a:lnTo>
                    <a:pt x="10283851" y="8081516"/>
                  </a:lnTo>
                  <a:lnTo>
                    <a:pt x="10283851" y="8096250"/>
                  </a:lnTo>
                  <a:close/>
                </a:path>
                <a:path w="12544424" h="8096250">
                  <a:moveTo>
                    <a:pt x="10321951" y="8096250"/>
                  </a:moveTo>
                  <a:lnTo>
                    <a:pt x="10302901" y="8096250"/>
                  </a:lnTo>
                  <a:lnTo>
                    <a:pt x="10302901" y="8081516"/>
                  </a:lnTo>
                  <a:lnTo>
                    <a:pt x="10321951" y="8081516"/>
                  </a:lnTo>
                  <a:lnTo>
                    <a:pt x="10321951" y="8096250"/>
                  </a:lnTo>
                  <a:close/>
                </a:path>
                <a:path w="12544424" h="8096250">
                  <a:moveTo>
                    <a:pt x="10360051" y="8096250"/>
                  </a:moveTo>
                  <a:lnTo>
                    <a:pt x="10341001" y="8096250"/>
                  </a:lnTo>
                  <a:lnTo>
                    <a:pt x="10341001" y="8081516"/>
                  </a:lnTo>
                  <a:lnTo>
                    <a:pt x="10360051" y="8081516"/>
                  </a:lnTo>
                  <a:lnTo>
                    <a:pt x="10360051" y="8096250"/>
                  </a:lnTo>
                  <a:close/>
                </a:path>
                <a:path w="12544424" h="8096250">
                  <a:moveTo>
                    <a:pt x="10398151" y="8096250"/>
                  </a:moveTo>
                  <a:lnTo>
                    <a:pt x="10379101" y="8096250"/>
                  </a:lnTo>
                  <a:lnTo>
                    <a:pt x="10379101" y="8081516"/>
                  </a:lnTo>
                  <a:lnTo>
                    <a:pt x="10398151" y="8081516"/>
                  </a:lnTo>
                  <a:lnTo>
                    <a:pt x="10398151" y="8096250"/>
                  </a:lnTo>
                  <a:close/>
                </a:path>
                <a:path w="12544424" h="8096250">
                  <a:moveTo>
                    <a:pt x="10436251" y="8096250"/>
                  </a:moveTo>
                  <a:lnTo>
                    <a:pt x="10417201" y="8096250"/>
                  </a:lnTo>
                  <a:lnTo>
                    <a:pt x="10417201" y="8081516"/>
                  </a:lnTo>
                  <a:lnTo>
                    <a:pt x="10436251" y="8081516"/>
                  </a:lnTo>
                  <a:lnTo>
                    <a:pt x="10436251" y="8096250"/>
                  </a:lnTo>
                  <a:close/>
                </a:path>
                <a:path w="12544424" h="8096250">
                  <a:moveTo>
                    <a:pt x="10474351" y="8096250"/>
                  </a:moveTo>
                  <a:lnTo>
                    <a:pt x="10455301" y="8096250"/>
                  </a:lnTo>
                  <a:lnTo>
                    <a:pt x="10455301" y="8081516"/>
                  </a:lnTo>
                  <a:lnTo>
                    <a:pt x="10474351" y="8081516"/>
                  </a:lnTo>
                  <a:lnTo>
                    <a:pt x="10474351" y="8096250"/>
                  </a:lnTo>
                  <a:close/>
                </a:path>
                <a:path w="12544424" h="8096250">
                  <a:moveTo>
                    <a:pt x="10512451" y="8096250"/>
                  </a:moveTo>
                  <a:lnTo>
                    <a:pt x="10493401" y="8096250"/>
                  </a:lnTo>
                  <a:lnTo>
                    <a:pt x="10493401" y="8081516"/>
                  </a:lnTo>
                  <a:lnTo>
                    <a:pt x="10512451" y="8081516"/>
                  </a:lnTo>
                  <a:lnTo>
                    <a:pt x="10512451" y="8096250"/>
                  </a:lnTo>
                  <a:close/>
                </a:path>
                <a:path w="12544424" h="8096250">
                  <a:moveTo>
                    <a:pt x="10550551" y="8096250"/>
                  </a:moveTo>
                  <a:lnTo>
                    <a:pt x="10531501" y="8096250"/>
                  </a:lnTo>
                  <a:lnTo>
                    <a:pt x="10531501" y="8081516"/>
                  </a:lnTo>
                  <a:lnTo>
                    <a:pt x="10550551" y="8081516"/>
                  </a:lnTo>
                  <a:lnTo>
                    <a:pt x="10550551" y="8096250"/>
                  </a:lnTo>
                  <a:close/>
                </a:path>
                <a:path w="12544424" h="8096250">
                  <a:moveTo>
                    <a:pt x="10588651" y="8096250"/>
                  </a:moveTo>
                  <a:lnTo>
                    <a:pt x="10569601" y="8096250"/>
                  </a:lnTo>
                  <a:lnTo>
                    <a:pt x="10569601" y="8081516"/>
                  </a:lnTo>
                  <a:lnTo>
                    <a:pt x="10588651" y="8081516"/>
                  </a:lnTo>
                  <a:lnTo>
                    <a:pt x="10588651" y="8096250"/>
                  </a:lnTo>
                  <a:close/>
                </a:path>
                <a:path w="12544424" h="8096250">
                  <a:moveTo>
                    <a:pt x="10626751" y="8096250"/>
                  </a:moveTo>
                  <a:lnTo>
                    <a:pt x="10607701" y="8096250"/>
                  </a:lnTo>
                  <a:lnTo>
                    <a:pt x="10607701" y="8081516"/>
                  </a:lnTo>
                  <a:lnTo>
                    <a:pt x="10626751" y="8081516"/>
                  </a:lnTo>
                  <a:lnTo>
                    <a:pt x="10626751" y="8096250"/>
                  </a:lnTo>
                  <a:close/>
                </a:path>
                <a:path w="12544424" h="8096250">
                  <a:moveTo>
                    <a:pt x="10664851" y="8096250"/>
                  </a:moveTo>
                  <a:lnTo>
                    <a:pt x="10645801" y="8096250"/>
                  </a:lnTo>
                  <a:lnTo>
                    <a:pt x="10645801" y="8081516"/>
                  </a:lnTo>
                  <a:lnTo>
                    <a:pt x="10664851" y="8081516"/>
                  </a:lnTo>
                  <a:lnTo>
                    <a:pt x="10664851" y="8096250"/>
                  </a:lnTo>
                  <a:close/>
                </a:path>
                <a:path w="12544424" h="8096250">
                  <a:moveTo>
                    <a:pt x="10702951" y="8096250"/>
                  </a:moveTo>
                  <a:lnTo>
                    <a:pt x="10683901" y="8096250"/>
                  </a:lnTo>
                  <a:lnTo>
                    <a:pt x="10683901" y="8081516"/>
                  </a:lnTo>
                  <a:lnTo>
                    <a:pt x="10702951" y="8081516"/>
                  </a:lnTo>
                  <a:lnTo>
                    <a:pt x="10702951" y="8096250"/>
                  </a:lnTo>
                  <a:close/>
                </a:path>
                <a:path w="12544424" h="8096250">
                  <a:moveTo>
                    <a:pt x="10741051" y="8096250"/>
                  </a:moveTo>
                  <a:lnTo>
                    <a:pt x="10722001" y="8096250"/>
                  </a:lnTo>
                  <a:lnTo>
                    <a:pt x="10722001" y="8081516"/>
                  </a:lnTo>
                  <a:lnTo>
                    <a:pt x="10741051" y="8081516"/>
                  </a:lnTo>
                  <a:lnTo>
                    <a:pt x="10741051" y="8096250"/>
                  </a:lnTo>
                  <a:close/>
                </a:path>
                <a:path w="12544424" h="8096250">
                  <a:moveTo>
                    <a:pt x="10779151" y="8096250"/>
                  </a:moveTo>
                  <a:lnTo>
                    <a:pt x="10760101" y="8096250"/>
                  </a:lnTo>
                  <a:lnTo>
                    <a:pt x="10760101" y="8081516"/>
                  </a:lnTo>
                  <a:lnTo>
                    <a:pt x="10779151" y="8081516"/>
                  </a:lnTo>
                  <a:lnTo>
                    <a:pt x="10779151" y="8096250"/>
                  </a:lnTo>
                  <a:close/>
                </a:path>
                <a:path w="12544424" h="8096250">
                  <a:moveTo>
                    <a:pt x="10817251" y="8096250"/>
                  </a:moveTo>
                  <a:lnTo>
                    <a:pt x="10798201" y="8096250"/>
                  </a:lnTo>
                  <a:lnTo>
                    <a:pt x="10798201" y="8081516"/>
                  </a:lnTo>
                  <a:lnTo>
                    <a:pt x="10817251" y="8081516"/>
                  </a:lnTo>
                  <a:lnTo>
                    <a:pt x="10817251" y="8096250"/>
                  </a:lnTo>
                  <a:close/>
                </a:path>
                <a:path w="12544424" h="8096250">
                  <a:moveTo>
                    <a:pt x="10855351" y="8096250"/>
                  </a:moveTo>
                  <a:lnTo>
                    <a:pt x="10836301" y="8096250"/>
                  </a:lnTo>
                  <a:lnTo>
                    <a:pt x="10836301" y="8081516"/>
                  </a:lnTo>
                  <a:lnTo>
                    <a:pt x="10855351" y="8081516"/>
                  </a:lnTo>
                  <a:lnTo>
                    <a:pt x="10855351" y="8096250"/>
                  </a:lnTo>
                  <a:close/>
                </a:path>
                <a:path w="12544424" h="8096250">
                  <a:moveTo>
                    <a:pt x="10893451" y="8096250"/>
                  </a:moveTo>
                  <a:lnTo>
                    <a:pt x="10874401" y="8096250"/>
                  </a:lnTo>
                  <a:lnTo>
                    <a:pt x="10874401" y="8081516"/>
                  </a:lnTo>
                  <a:lnTo>
                    <a:pt x="10893451" y="8081516"/>
                  </a:lnTo>
                  <a:lnTo>
                    <a:pt x="10893451" y="8096250"/>
                  </a:lnTo>
                  <a:close/>
                </a:path>
                <a:path w="12544424" h="8096250">
                  <a:moveTo>
                    <a:pt x="10931551" y="8096250"/>
                  </a:moveTo>
                  <a:lnTo>
                    <a:pt x="10912501" y="8096250"/>
                  </a:lnTo>
                  <a:lnTo>
                    <a:pt x="10912501" y="8081516"/>
                  </a:lnTo>
                  <a:lnTo>
                    <a:pt x="10931551" y="8081516"/>
                  </a:lnTo>
                  <a:lnTo>
                    <a:pt x="10931551" y="8096250"/>
                  </a:lnTo>
                  <a:close/>
                </a:path>
                <a:path w="12544424" h="8096250">
                  <a:moveTo>
                    <a:pt x="10969651" y="8096250"/>
                  </a:moveTo>
                  <a:lnTo>
                    <a:pt x="10950601" y="8096250"/>
                  </a:lnTo>
                  <a:lnTo>
                    <a:pt x="10950601" y="8081516"/>
                  </a:lnTo>
                  <a:lnTo>
                    <a:pt x="10969651" y="8081516"/>
                  </a:lnTo>
                  <a:lnTo>
                    <a:pt x="10969651" y="8096250"/>
                  </a:lnTo>
                  <a:close/>
                </a:path>
                <a:path w="12544424" h="8096250">
                  <a:moveTo>
                    <a:pt x="11007751" y="8096250"/>
                  </a:moveTo>
                  <a:lnTo>
                    <a:pt x="10988701" y="8096250"/>
                  </a:lnTo>
                  <a:lnTo>
                    <a:pt x="10988701" y="8081516"/>
                  </a:lnTo>
                  <a:lnTo>
                    <a:pt x="11007751" y="8081516"/>
                  </a:lnTo>
                  <a:lnTo>
                    <a:pt x="11007751" y="8096250"/>
                  </a:lnTo>
                  <a:close/>
                </a:path>
                <a:path w="12544424" h="8096250">
                  <a:moveTo>
                    <a:pt x="11045851" y="8096250"/>
                  </a:moveTo>
                  <a:lnTo>
                    <a:pt x="11026801" y="8096250"/>
                  </a:lnTo>
                  <a:lnTo>
                    <a:pt x="11026801" y="8081516"/>
                  </a:lnTo>
                  <a:lnTo>
                    <a:pt x="11045851" y="8081516"/>
                  </a:lnTo>
                  <a:lnTo>
                    <a:pt x="11045851" y="8096250"/>
                  </a:lnTo>
                  <a:close/>
                </a:path>
                <a:path w="12544424" h="8096250">
                  <a:moveTo>
                    <a:pt x="11083951" y="8096250"/>
                  </a:moveTo>
                  <a:lnTo>
                    <a:pt x="11064901" y="8096250"/>
                  </a:lnTo>
                  <a:lnTo>
                    <a:pt x="11064901" y="8081516"/>
                  </a:lnTo>
                  <a:lnTo>
                    <a:pt x="11083951" y="8081516"/>
                  </a:lnTo>
                  <a:lnTo>
                    <a:pt x="11083951" y="8096250"/>
                  </a:lnTo>
                  <a:close/>
                </a:path>
                <a:path w="12544424" h="8096250">
                  <a:moveTo>
                    <a:pt x="11122051" y="8096250"/>
                  </a:moveTo>
                  <a:lnTo>
                    <a:pt x="11103001" y="8096250"/>
                  </a:lnTo>
                  <a:lnTo>
                    <a:pt x="11103001" y="8081516"/>
                  </a:lnTo>
                  <a:lnTo>
                    <a:pt x="11122051" y="8081516"/>
                  </a:lnTo>
                  <a:lnTo>
                    <a:pt x="11122051" y="8096250"/>
                  </a:lnTo>
                  <a:close/>
                </a:path>
                <a:path w="12544424" h="8096250">
                  <a:moveTo>
                    <a:pt x="11160151" y="8096250"/>
                  </a:moveTo>
                  <a:lnTo>
                    <a:pt x="11141101" y="8096250"/>
                  </a:lnTo>
                  <a:lnTo>
                    <a:pt x="11141101" y="8081516"/>
                  </a:lnTo>
                  <a:lnTo>
                    <a:pt x="11160151" y="8081516"/>
                  </a:lnTo>
                  <a:lnTo>
                    <a:pt x="11160151" y="8096250"/>
                  </a:lnTo>
                  <a:close/>
                </a:path>
                <a:path w="12544424" h="8096250">
                  <a:moveTo>
                    <a:pt x="11198251" y="8096250"/>
                  </a:moveTo>
                  <a:lnTo>
                    <a:pt x="11179201" y="8096250"/>
                  </a:lnTo>
                  <a:lnTo>
                    <a:pt x="11179201" y="8081516"/>
                  </a:lnTo>
                  <a:lnTo>
                    <a:pt x="11198251" y="8081516"/>
                  </a:lnTo>
                  <a:lnTo>
                    <a:pt x="11198251" y="8096250"/>
                  </a:lnTo>
                  <a:close/>
                </a:path>
                <a:path w="12544424" h="8096250">
                  <a:moveTo>
                    <a:pt x="11236351" y="8096250"/>
                  </a:moveTo>
                  <a:lnTo>
                    <a:pt x="11217301" y="8096250"/>
                  </a:lnTo>
                  <a:lnTo>
                    <a:pt x="11217301" y="8081516"/>
                  </a:lnTo>
                  <a:lnTo>
                    <a:pt x="11236351" y="8081516"/>
                  </a:lnTo>
                  <a:lnTo>
                    <a:pt x="11236351" y="8096250"/>
                  </a:lnTo>
                  <a:close/>
                </a:path>
                <a:path w="12544424" h="8096250">
                  <a:moveTo>
                    <a:pt x="11274451" y="8096250"/>
                  </a:moveTo>
                  <a:lnTo>
                    <a:pt x="11255401" y="8096250"/>
                  </a:lnTo>
                  <a:lnTo>
                    <a:pt x="11255401" y="8081516"/>
                  </a:lnTo>
                  <a:lnTo>
                    <a:pt x="11274451" y="8081516"/>
                  </a:lnTo>
                  <a:lnTo>
                    <a:pt x="11274451" y="8096250"/>
                  </a:lnTo>
                  <a:close/>
                </a:path>
                <a:path w="12544424" h="8096250">
                  <a:moveTo>
                    <a:pt x="11312551" y="8096250"/>
                  </a:moveTo>
                  <a:lnTo>
                    <a:pt x="11293501" y="8096250"/>
                  </a:lnTo>
                  <a:lnTo>
                    <a:pt x="11293501" y="8081516"/>
                  </a:lnTo>
                  <a:lnTo>
                    <a:pt x="11312551" y="8081516"/>
                  </a:lnTo>
                  <a:lnTo>
                    <a:pt x="11312551" y="8096250"/>
                  </a:lnTo>
                  <a:close/>
                </a:path>
                <a:path w="12544424" h="8096250">
                  <a:moveTo>
                    <a:pt x="11350651" y="8096250"/>
                  </a:moveTo>
                  <a:lnTo>
                    <a:pt x="11331601" y="8096250"/>
                  </a:lnTo>
                  <a:lnTo>
                    <a:pt x="11331601" y="8081516"/>
                  </a:lnTo>
                  <a:lnTo>
                    <a:pt x="11350651" y="8081516"/>
                  </a:lnTo>
                  <a:lnTo>
                    <a:pt x="11350651" y="8096250"/>
                  </a:lnTo>
                  <a:close/>
                </a:path>
                <a:path w="12544424" h="8096250">
                  <a:moveTo>
                    <a:pt x="11388751" y="8096250"/>
                  </a:moveTo>
                  <a:lnTo>
                    <a:pt x="11369701" y="8096250"/>
                  </a:lnTo>
                  <a:lnTo>
                    <a:pt x="11369701" y="8081516"/>
                  </a:lnTo>
                  <a:lnTo>
                    <a:pt x="11388751" y="8081516"/>
                  </a:lnTo>
                  <a:lnTo>
                    <a:pt x="11388751" y="8096250"/>
                  </a:lnTo>
                  <a:close/>
                </a:path>
                <a:path w="12544424" h="8096250">
                  <a:moveTo>
                    <a:pt x="11426852" y="8096250"/>
                  </a:moveTo>
                  <a:lnTo>
                    <a:pt x="11407801" y="8096250"/>
                  </a:lnTo>
                  <a:lnTo>
                    <a:pt x="11407801" y="8081516"/>
                  </a:lnTo>
                  <a:lnTo>
                    <a:pt x="11426852" y="8081516"/>
                  </a:lnTo>
                  <a:lnTo>
                    <a:pt x="11426852" y="8096250"/>
                  </a:lnTo>
                  <a:close/>
                </a:path>
                <a:path w="12544424" h="8096250">
                  <a:moveTo>
                    <a:pt x="11464952" y="8096250"/>
                  </a:moveTo>
                  <a:lnTo>
                    <a:pt x="11445902" y="8096250"/>
                  </a:lnTo>
                  <a:lnTo>
                    <a:pt x="11445902" y="8081516"/>
                  </a:lnTo>
                  <a:lnTo>
                    <a:pt x="11464952" y="8081516"/>
                  </a:lnTo>
                  <a:lnTo>
                    <a:pt x="11464952" y="8096250"/>
                  </a:lnTo>
                  <a:close/>
                </a:path>
                <a:path w="12544424" h="8096250">
                  <a:moveTo>
                    <a:pt x="11503052" y="8096250"/>
                  </a:moveTo>
                  <a:lnTo>
                    <a:pt x="11484002" y="8096250"/>
                  </a:lnTo>
                  <a:lnTo>
                    <a:pt x="11484002" y="8081516"/>
                  </a:lnTo>
                  <a:lnTo>
                    <a:pt x="11503052" y="8081516"/>
                  </a:lnTo>
                  <a:lnTo>
                    <a:pt x="11503052" y="8096250"/>
                  </a:lnTo>
                  <a:close/>
                </a:path>
                <a:path w="12544424" h="8096250">
                  <a:moveTo>
                    <a:pt x="11541152" y="8096250"/>
                  </a:moveTo>
                  <a:lnTo>
                    <a:pt x="11522102" y="8096250"/>
                  </a:lnTo>
                  <a:lnTo>
                    <a:pt x="11522102" y="8081516"/>
                  </a:lnTo>
                  <a:lnTo>
                    <a:pt x="11541152" y="8081516"/>
                  </a:lnTo>
                  <a:lnTo>
                    <a:pt x="11541152" y="8096250"/>
                  </a:lnTo>
                  <a:close/>
                </a:path>
                <a:path w="12544424" h="8096250">
                  <a:moveTo>
                    <a:pt x="11579252" y="8096250"/>
                  </a:moveTo>
                  <a:lnTo>
                    <a:pt x="11560202" y="8096250"/>
                  </a:lnTo>
                  <a:lnTo>
                    <a:pt x="11560202" y="8081516"/>
                  </a:lnTo>
                  <a:lnTo>
                    <a:pt x="11579252" y="8081516"/>
                  </a:lnTo>
                  <a:lnTo>
                    <a:pt x="11579252" y="8096250"/>
                  </a:lnTo>
                  <a:close/>
                </a:path>
                <a:path w="12544424" h="8096250">
                  <a:moveTo>
                    <a:pt x="11617352" y="8096250"/>
                  </a:moveTo>
                  <a:lnTo>
                    <a:pt x="11598302" y="8096250"/>
                  </a:lnTo>
                  <a:lnTo>
                    <a:pt x="11598302" y="8081516"/>
                  </a:lnTo>
                  <a:lnTo>
                    <a:pt x="11617352" y="8081516"/>
                  </a:lnTo>
                  <a:lnTo>
                    <a:pt x="11617352" y="8096250"/>
                  </a:lnTo>
                  <a:close/>
                </a:path>
                <a:path w="12544424" h="8096250">
                  <a:moveTo>
                    <a:pt x="11655452" y="8096250"/>
                  </a:moveTo>
                  <a:lnTo>
                    <a:pt x="11636402" y="8096250"/>
                  </a:lnTo>
                  <a:lnTo>
                    <a:pt x="11636402" y="8081516"/>
                  </a:lnTo>
                  <a:lnTo>
                    <a:pt x="11655452" y="8081516"/>
                  </a:lnTo>
                  <a:lnTo>
                    <a:pt x="11655452" y="8096250"/>
                  </a:lnTo>
                  <a:close/>
                </a:path>
                <a:path w="12544424" h="8096250">
                  <a:moveTo>
                    <a:pt x="11693552" y="8096250"/>
                  </a:moveTo>
                  <a:lnTo>
                    <a:pt x="11674502" y="8096250"/>
                  </a:lnTo>
                  <a:lnTo>
                    <a:pt x="11674502" y="8081516"/>
                  </a:lnTo>
                  <a:lnTo>
                    <a:pt x="11693552" y="8081516"/>
                  </a:lnTo>
                  <a:lnTo>
                    <a:pt x="11693552" y="8096250"/>
                  </a:lnTo>
                  <a:close/>
                </a:path>
                <a:path w="12544424" h="8096250">
                  <a:moveTo>
                    <a:pt x="11731652" y="8096250"/>
                  </a:moveTo>
                  <a:lnTo>
                    <a:pt x="11712602" y="8096250"/>
                  </a:lnTo>
                  <a:lnTo>
                    <a:pt x="11712602" y="8081516"/>
                  </a:lnTo>
                  <a:lnTo>
                    <a:pt x="11731652" y="8081516"/>
                  </a:lnTo>
                  <a:lnTo>
                    <a:pt x="11731652" y="8096250"/>
                  </a:lnTo>
                  <a:close/>
                </a:path>
                <a:path w="12544424" h="8096250">
                  <a:moveTo>
                    <a:pt x="11769752" y="8096250"/>
                  </a:moveTo>
                  <a:lnTo>
                    <a:pt x="11750702" y="8096250"/>
                  </a:lnTo>
                  <a:lnTo>
                    <a:pt x="11750702" y="8081516"/>
                  </a:lnTo>
                  <a:lnTo>
                    <a:pt x="11769752" y="8081516"/>
                  </a:lnTo>
                  <a:lnTo>
                    <a:pt x="11769752" y="8096250"/>
                  </a:lnTo>
                  <a:close/>
                </a:path>
                <a:path w="12544424" h="8096250">
                  <a:moveTo>
                    <a:pt x="11807852" y="8096250"/>
                  </a:moveTo>
                  <a:lnTo>
                    <a:pt x="11788802" y="8096250"/>
                  </a:lnTo>
                  <a:lnTo>
                    <a:pt x="11788802" y="8081516"/>
                  </a:lnTo>
                  <a:lnTo>
                    <a:pt x="11807852" y="8081516"/>
                  </a:lnTo>
                  <a:lnTo>
                    <a:pt x="11807852" y="8096250"/>
                  </a:lnTo>
                  <a:close/>
                </a:path>
                <a:path w="12544424" h="8096250">
                  <a:moveTo>
                    <a:pt x="11845952" y="8096250"/>
                  </a:moveTo>
                  <a:lnTo>
                    <a:pt x="11826902" y="8096250"/>
                  </a:lnTo>
                  <a:lnTo>
                    <a:pt x="11826902" y="8081516"/>
                  </a:lnTo>
                  <a:lnTo>
                    <a:pt x="11845952" y="8081516"/>
                  </a:lnTo>
                  <a:lnTo>
                    <a:pt x="11845952" y="8096250"/>
                  </a:lnTo>
                  <a:close/>
                </a:path>
                <a:path w="12544424" h="8096250">
                  <a:moveTo>
                    <a:pt x="11884052" y="8096250"/>
                  </a:moveTo>
                  <a:lnTo>
                    <a:pt x="11865002" y="8096250"/>
                  </a:lnTo>
                  <a:lnTo>
                    <a:pt x="11865002" y="8081516"/>
                  </a:lnTo>
                  <a:lnTo>
                    <a:pt x="11884052" y="8081516"/>
                  </a:lnTo>
                  <a:lnTo>
                    <a:pt x="11884052" y="8096250"/>
                  </a:lnTo>
                  <a:close/>
                </a:path>
                <a:path w="12544424" h="8096250">
                  <a:moveTo>
                    <a:pt x="11922152" y="8096250"/>
                  </a:moveTo>
                  <a:lnTo>
                    <a:pt x="11903102" y="8096250"/>
                  </a:lnTo>
                  <a:lnTo>
                    <a:pt x="11903102" y="8081516"/>
                  </a:lnTo>
                  <a:lnTo>
                    <a:pt x="11922152" y="8081516"/>
                  </a:lnTo>
                  <a:lnTo>
                    <a:pt x="11922152" y="8096250"/>
                  </a:lnTo>
                  <a:close/>
                </a:path>
                <a:path w="12544424" h="8096250">
                  <a:moveTo>
                    <a:pt x="11960252" y="8096250"/>
                  </a:moveTo>
                  <a:lnTo>
                    <a:pt x="11941202" y="8096250"/>
                  </a:lnTo>
                  <a:lnTo>
                    <a:pt x="11941202" y="8081516"/>
                  </a:lnTo>
                  <a:lnTo>
                    <a:pt x="11960252" y="8081516"/>
                  </a:lnTo>
                  <a:lnTo>
                    <a:pt x="11960252" y="8096250"/>
                  </a:lnTo>
                  <a:close/>
                </a:path>
                <a:path w="12544424" h="8096250">
                  <a:moveTo>
                    <a:pt x="11998352" y="8096250"/>
                  </a:moveTo>
                  <a:lnTo>
                    <a:pt x="11979302" y="8096250"/>
                  </a:lnTo>
                  <a:lnTo>
                    <a:pt x="11979302" y="8081516"/>
                  </a:lnTo>
                  <a:lnTo>
                    <a:pt x="11998352" y="8081516"/>
                  </a:lnTo>
                  <a:lnTo>
                    <a:pt x="11998352" y="8096250"/>
                  </a:lnTo>
                  <a:close/>
                </a:path>
                <a:path w="12544424" h="8096250">
                  <a:moveTo>
                    <a:pt x="12036452" y="8096250"/>
                  </a:moveTo>
                  <a:lnTo>
                    <a:pt x="12017402" y="8096250"/>
                  </a:lnTo>
                  <a:lnTo>
                    <a:pt x="12017402" y="8081516"/>
                  </a:lnTo>
                  <a:lnTo>
                    <a:pt x="12036452" y="8081516"/>
                  </a:lnTo>
                  <a:lnTo>
                    <a:pt x="12036452" y="8096250"/>
                  </a:lnTo>
                  <a:close/>
                </a:path>
                <a:path w="12544424" h="8096250">
                  <a:moveTo>
                    <a:pt x="12074552" y="8096250"/>
                  </a:moveTo>
                  <a:lnTo>
                    <a:pt x="12055502" y="8096250"/>
                  </a:lnTo>
                  <a:lnTo>
                    <a:pt x="12055502" y="8081516"/>
                  </a:lnTo>
                  <a:lnTo>
                    <a:pt x="12074552" y="8081516"/>
                  </a:lnTo>
                  <a:lnTo>
                    <a:pt x="12074552" y="8096250"/>
                  </a:lnTo>
                  <a:close/>
                </a:path>
                <a:path w="12544424" h="8096250">
                  <a:moveTo>
                    <a:pt x="12112652" y="8096250"/>
                  </a:moveTo>
                  <a:lnTo>
                    <a:pt x="12093602" y="8096250"/>
                  </a:lnTo>
                  <a:lnTo>
                    <a:pt x="12093602" y="8081516"/>
                  </a:lnTo>
                  <a:lnTo>
                    <a:pt x="12112652" y="8081516"/>
                  </a:lnTo>
                  <a:lnTo>
                    <a:pt x="12112652" y="8096250"/>
                  </a:lnTo>
                  <a:close/>
                </a:path>
                <a:path w="12544424" h="8096250">
                  <a:moveTo>
                    <a:pt x="12150790" y="8096250"/>
                  </a:moveTo>
                  <a:lnTo>
                    <a:pt x="12131702" y="8096250"/>
                  </a:lnTo>
                  <a:lnTo>
                    <a:pt x="12131702" y="8081516"/>
                  </a:lnTo>
                  <a:lnTo>
                    <a:pt x="12150748" y="8081509"/>
                  </a:lnTo>
                  <a:lnTo>
                    <a:pt x="12150790" y="8096250"/>
                  </a:lnTo>
                  <a:close/>
                </a:path>
                <a:path w="12544424" h="8096250">
                  <a:moveTo>
                    <a:pt x="12189010" y="8096250"/>
                  </a:moveTo>
                  <a:lnTo>
                    <a:pt x="12169941" y="8096250"/>
                  </a:lnTo>
                  <a:lnTo>
                    <a:pt x="12169123" y="8080963"/>
                  </a:lnTo>
                  <a:lnTo>
                    <a:pt x="12175201" y="8080637"/>
                  </a:lnTo>
                  <a:lnTo>
                    <a:pt x="12181266" y="8080167"/>
                  </a:lnTo>
                  <a:lnTo>
                    <a:pt x="12187317" y="8079554"/>
                  </a:lnTo>
                  <a:lnTo>
                    <a:pt x="12189010" y="8096250"/>
                  </a:lnTo>
                  <a:close/>
                </a:path>
                <a:path w="12544424" h="8096250">
                  <a:moveTo>
                    <a:pt x="12208014" y="8095737"/>
                  </a:moveTo>
                  <a:lnTo>
                    <a:pt x="12205256" y="8077304"/>
                  </a:lnTo>
                  <a:lnTo>
                    <a:pt x="12211164" y="8076420"/>
                  </a:lnTo>
                  <a:lnTo>
                    <a:pt x="12217055" y="8075397"/>
                  </a:lnTo>
                  <a:lnTo>
                    <a:pt x="12222925" y="8074233"/>
                  </a:lnTo>
                  <a:lnTo>
                    <a:pt x="12226546" y="8092499"/>
                  </a:lnTo>
                  <a:lnTo>
                    <a:pt x="12208014" y="8095737"/>
                  </a:lnTo>
                  <a:close/>
                </a:path>
                <a:path w="12544424" h="8096250">
                  <a:moveTo>
                    <a:pt x="12245327" y="8088591"/>
                  </a:moveTo>
                  <a:lnTo>
                    <a:pt x="12240759" y="8070248"/>
                  </a:lnTo>
                  <a:lnTo>
                    <a:pt x="12246669" y="8068777"/>
                  </a:lnTo>
                  <a:lnTo>
                    <a:pt x="12252528" y="8067167"/>
                  </a:lnTo>
                  <a:lnTo>
                    <a:pt x="12258335" y="8065419"/>
                  </a:lnTo>
                  <a:lnTo>
                    <a:pt x="12263676" y="8083172"/>
                  </a:lnTo>
                  <a:lnTo>
                    <a:pt x="12245327" y="8088591"/>
                  </a:lnTo>
                  <a:close/>
                </a:path>
                <a:path w="12544424" h="8096250">
                  <a:moveTo>
                    <a:pt x="12281932" y="8077780"/>
                  </a:moveTo>
                  <a:lnTo>
                    <a:pt x="12275561" y="8059783"/>
                  </a:lnTo>
                  <a:lnTo>
                    <a:pt x="12281234" y="8057776"/>
                  </a:lnTo>
                  <a:lnTo>
                    <a:pt x="12286851" y="8055635"/>
                  </a:lnTo>
                  <a:lnTo>
                    <a:pt x="12292415" y="8053361"/>
                  </a:lnTo>
                  <a:lnTo>
                    <a:pt x="12299440" y="8070555"/>
                  </a:lnTo>
                  <a:lnTo>
                    <a:pt x="12283320" y="8077370"/>
                  </a:lnTo>
                  <a:lnTo>
                    <a:pt x="12281932" y="8077780"/>
                  </a:lnTo>
                  <a:close/>
                </a:path>
                <a:path w="12544424" h="8096250">
                  <a:moveTo>
                    <a:pt x="12317021" y="8063122"/>
                  </a:moveTo>
                  <a:lnTo>
                    <a:pt x="12309081" y="8046079"/>
                  </a:lnTo>
                  <a:lnTo>
                    <a:pt x="12314574" y="8043520"/>
                  </a:lnTo>
                  <a:lnTo>
                    <a:pt x="12320012" y="8040826"/>
                  </a:lnTo>
                  <a:lnTo>
                    <a:pt x="12325394" y="8037997"/>
                  </a:lnTo>
                  <a:lnTo>
                    <a:pt x="12334096" y="8054552"/>
                  </a:lnTo>
                  <a:lnTo>
                    <a:pt x="12324332" y="8060031"/>
                  </a:lnTo>
                  <a:lnTo>
                    <a:pt x="12317021" y="8063122"/>
                  </a:lnTo>
                  <a:close/>
                </a:path>
                <a:path w="12544424" h="8096250">
                  <a:moveTo>
                    <a:pt x="12350700" y="8045234"/>
                  </a:moveTo>
                  <a:lnTo>
                    <a:pt x="12341253" y="8029173"/>
                  </a:lnTo>
                  <a:lnTo>
                    <a:pt x="12346455" y="8026114"/>
                  </a:lnTo>
                  <a:lnTo>
                    <a:pt x="12351585" y="8022930"/>
                  </a:lnTo>
                  <a:lnTo>
                    <a:pt x="12356641" y="8019623"/>
                  </a:lnTo>
                  <a:lnTo>
                    <a:pt x="12366992" y="8035452"/>
                  </a:lnTo>
                  <a:lnTo>
                    <a:pt x="12362862" y="8038409"/>
                  </a:lnTo>
                  <a:lnTo>
                    <a:pt x="12350700" y="8045234"/>
                  </a:lnTo>
                  <a:close/>
                </a:path>
                <a:path w="12544424" h="8096250">
                  <a:moveTo>
                    <a:pt x="12382487" y="8024354"/>
                  </a:moveTo>
                  <a:lnTo>
                    <a:pt x="12371602" y="8009323"/>
                  </a:lnTo>
                  <a:lnTo>
                    <a:pt x="12376517" y="8005764"/>
                  </a:lnTo>
                  <a:lnTo>
                    <a:pt x="12381341" y="8002093"/>
                  </a:lnTo>
                  <a:lnTo>
                    <a:pt x="12386072" y="7998311"/>
                  </a:lnTo>
                  <a:lnTo>
                    <a:pt x="12398004" y="8013240"/>
                  </a:lnTo>
                  <a:lnTo>
                    <a:pt x="12382487" y="8024354"/>
                  </a:lnTo>
                  <a:close/>
                </a:path>
                <a:path w="12544424" h="8096250">
                  <a:moveTo>
                    <a:pt x="12412256" y="8000574"/>
                  </a:moveTo>
                  <a:lnTo>
                    <a:pt x="12399991" y="7986636"/>
                  </a:lnTo>
                  <a:lnTo>
                    <a:pt x="12404527" y="7982643"/>
                  </a:lnTo>
                  <a:lnTo>
                    <a:pt x="12408974" y="7978539"/>
                  </a:lnTo>
                  <a:lnTo>
                    <a:pt x="12413332" y="7974322"/>
                  </a:lnTo>
                  <a:lnTo>
                    <a:pt x="12426436" y="7987862"/>
                  </a:lnTo>
                  <a:lnTo>
                    <a:pt x="12412256" y="8000574"/>
                  </a:lnTo>
                  <a:close/>
                </a:path>
                <a:path w="12544424" h="8096250">
                  <a:moveTo>
                    <a:pt x="12439665" y="7974165"/>
                  </a:moveTo>
                  <a:lnTo>
                    <a:pt x="12426074" y="7961393"/>
                  </a:lnTo>
                  <a:lnTo>
                    <a:pt x="12430222" y="7956978"/>
                  </a:lnTo>
                  <a:lnTo>
                    <a:pt x="12434262" y="7952470"/>
                  </a:lnTo>
                  <a:lnTo>
                    <a:pt x="12438195" y="7947868"/>
                  </a:lnTo>
                  <a:lnTo>
                    <a:pt x="12452376" y="7959986"/>
                  </a:lnTo>
                  <a:lnTo>
                    <a:pt x="12439665" y="7974165"/>
                  </a:lnTo>
                  <a:close/>
                </a:path>
                <a:path w="12544424" h="8096250">
                  <a:moveTo>
                    <a:pt x="12464536" y="7945308"/>
                  </a:moveTo>
                  <a:lnTo>
                    <a:pt x="12449667" y="7933778"/>
                  </a:lnTo>
                  <a:lnTo>
                    <a:pt x="12453380" y="7928990"/>
                  </a:lnTo>
                  <a:lnTo>
                    <a:pt x="12456979" y="7924111"/>
                  </a:lnTo>
                  <a:lnTo>
                    <a:pt x="12460469" y="7919142"/>
                  </a:lnTo>
                  <a:lnTo>
                    <a:pt x="12475646" y="7929795"/>
                  </a:lnTo>
                  <a:lnTo>
                    <a:pt x="12464536" y="7945308"/>
                  </a:lnTo>
                  <a:close/>
                </a:path>
                <a:path w="12544424" h="8096250">
                  <a:moveTo>
                    <a:pt x="12486642" y="7914259"/>
                  </a:moveTo>
                  <a:lnTo>
                    <a:pt x="12470531" y="7904057"/>
                  </a:lnTo>
                  <a:lnTo>
                    <a:pt x="12473761" y="7898956"/>
                  </a:lnTo>
                  <a:lnTo>
                    <a:pt x="12476870" y="7893777"/>
                  </a:lnTo>
                  <a:lnTo>
                    <a:pt x="12479857" y="7888523"/>
                  </a:lnTo>
                  <a:lnTo>
                    <a:pt x="12495951" y="7897671"/>
                  </a:lnTo>
                  <a:lnTo>
                    <a:pt x="12486642" y="7914259"/>
                  </a:lnTo>
                  <a:close/>
                </a:path>
                <a:path w="12544424" h="8096250">
                  <a:moveTo>
                    <a:pt x="12505280" y="7881046"/>
                  </a:moveTo>
                  <a:lnTo>
                    <a:pt x="12488457" y="7872519"/>
                  </a:lnTo>
                  <a:lnTo>
                    <a:pt x="12491195" y="7867117"/>
                  </a:lnTo>
                  <a:lnTo>
                    <a:pt x="12493810" y="7861635"/>
                  </a:lnTo>
                  <a:lnTo>
                    <a:pt x="12496301" y="7856072"/>
                  </a:lnTo>
                  <a:lnTo>
                    <a:pt x="12513248" y="7863662"/>
                  </a:lnTo>
                  <a:lnTo>
                    <a:pt x="12507790" y="7876574"/>
                  </a:lnTo>
                  <a:lnTo>
                    <a:pt x="12505280" y="7881046"/>
                  </a:lnTo>
                  <a:close/>
                </a:path>
                <a:path w="12544424" h="8096250">
                  <a:moveTo>
                    <a:pt x="12520650" y="7846157"/>
                  </a:moveTo>
                  <a:lnTo>
                    <a:pt x="12503308" y="7839366"/>
                  </a:lnTo>
                  <a:lnTo>
                    <a:pt x="12505506" y="7833754"/>
                  </a:lnTo>
                  <a:lnTo>
                    <a:pt x="12507566" y="7828097"/>
                  </a:lnTo>
                  <a:lnTo>
                    <a:pt x="12509489" y="7822396"/>
                  </a:lnTo>
                  <a:lnTo>
                    <a:pt x="12527248" y="7828388"/>
                  </a:lnTo>
                  <a:lnTo>
                    <a:pt x="12525129" y="7835562"/>
                  </a:lnTo>
                  <a:lnTo>
                    <a:pt x="12520650" y="7846157"/>
                  </a:lnTo>
                  <a:close/>
                </a:path>
                <a:path w="12544424" h="8096250">
                  <a:moveTo>
                    <a:pt x="12532644" y="7810118"/>
                  </a:moveTo>
                  <a:lnTo>
                    <a:pt x="12514878" y="7805061"/>
                  </a:lnTo>
                  <a:lnTo>
                    <a:pt x="12516544" y="7799206"/>
                  </a:lnTo>
                  <a:lnTo>
                    <a:pt x="12518070" y="7793313"/>
                  </a:lnTo>
                  <a:lnTo>
                    <a:pt x="12519454" y="7787380"/>
                  </a:lnTo>
                  <a:lnTo>
                    <a:pt x="12538002" y="7791705"/>
                  </a:lnTo>
                  <a:lnTo>
                    <a:pt x="12537886" y="7792370"/>
                  </a:lnTo>
                  <a:lnTo>
                    <a:pt x="12532644" y="7810118"/>
                  </a:lnTo>
                  <a:close/>
                </a:path>
                <a:path w="12544424" h="8096250">
                  <a:moveTo>
                    <a:pt x="12541281" y="7772936"/>
                  </a:moveTo>
                  <a:lnTo>
                    <a:pt x="12523147" y="7769616"/>
                  </a:lnTo>
                  <a:lnTo>
                    <a:pt x="12524225" y="7763730"/>
                  </a:lnTo>
                  <a:lnTo>
                    <a:pt x="12525165" y="7757811"/>
                  </a:lnTo>
                  <a:lnTo>
                    <a:pt x="12525966" y="7751861"/>
                  </a:lnTo>
                  <a:lnTo>
                    <a:pt x="12544425" y="7754346"/>
                  </a:lnTo>
                  <a:lnTo>
                    <a:pt x="12544425" y="7754938"/>
                  </a:lnTo>
                  <a:lnTo>
                    <a:pt x="12541281" y="7772936"/>
                  </a:lnTo>
                  <a:close/>
                </a:path>
                <a:path w="12544424" h="8096250">
                  <a:moveTo>
                    <a:pt x="12544425" y="7735265"/>
                  </a:moveTo>
                  <a:lnTo>
                    <a:pt x="12527958" y="7733839"/>
                  </a:lnTo>
                  <a:lnTo>
                    <a:pt x="12528482" y="7727779"/>
                  </a:lnTo>
                  <a:lnTo>
                    <a:pt x="12528863" y="7721688"/>
                  </a:lnTo>
                  <a:lnTo>
                    <a:pt x="12529102" y="7715567"/>
                  </a:lnTo>
                  <a:lnTo>
                    <a:pt x="12544425" y="7716163"/>
                  </a:lnTo>
                  <a:lnTo>
                    <a:pt x="12544425" y="7735265"/>
                  </a:lnTo>
                  <a:close/>
                </a:path>
                <a:path w="12544424" h="8096250">
                  <a:moveTo>
                    <a:pt x="12544425" y="7696983"/>
                  </a:moveTo>
                  <a:lnTo>
                    <a:pt x="12529394" y="7696983"/>
                  </a:lnTo>
                  <a:lnTo>
                    <a:pt x="12529394" y="7677933"/>
                  </a:lnTo>
                  <a:lnTo>
                    <a:pt x="12544425" y="7677933"/>
                  </a:lnTo>
                  <a:lnTo>
                    <a:pt x="12544425" y="7696983"/>
                  </a:lnTo>
                  <a:close/>
                </a:path>
                <a:path w="12544424" h="8096250">
                  <a:moveTo>
                    <a:pt x="12544425" y="7658883"/>
                  </a:moveTo>
                  <a:lnTo>
                    <a:pt x="12529394" y="7658883"/>
                  </a:lnTo>
                  <a:lnTo>
                    <a:pt x="12529394" y="7639833"/>
                  </a:lnTo>
                  <a:lnTo>
                    <a:pt x="12544425" y="7639833"/>
                  </a:lnTo>
                  <a:lnTo>
                    <a:pt x="12544425" y="7658883"/>
                  </a:lnTo>
                  <a:close/>
                </a:path>
                <a:path w="12544424" h="8096250">
                  <a:moveTo>
                    <a:pt x="12544425" y="7620783"/>
                  </a:moveTo>
                  <a:lnTo>
                    <a:pt x="12529394" y="7620783"/>
                  </a:lnTo>
                  <a:lnTo>
                    <a:pt x="12529394" y="7601733"/>
                  </a:lnTo>
                  <a:lnTo>
                    <a:pt x="12544425" y="7601733"/>
                  </a:lnTo>
                  <a:lnTo>
                    <a:pt x="12544425" y="7620783"/>
                  </a:lnTo>
                  <a:close/>
                </a:path>
                <a:path w="12544424" h="8096250">
                  <a:moveTo>
                    <a:pt x="12544425" y="7582683"/>
                  </a:moveTo>
                  <a:lnTo>
                    <a:pt x="12529394" y="7582683"/>
                  </a:lnTo>
                  <a:lnTo>
                    <a:pt x="12529394" y="7563633"/>
                  </a:lnTo>
                  <a:lnTo>
                    <a:pt x="12544425" y="7563633"/>
                  </a:lnTo>
                  <a:lnTo>
                    <a:pt x="12544425" y="7582683"/>
                  </a:lnTo>
                  <a:close/>
                </a:path>
                <a:path w="12544424" h="8096250">
                  <a:moveTo>
                    <a:pt x="12544425" y="7544583"/>
                  </a:moveTo>
                  <a:lnTo>
                    <a:pt x="12529394" y="7544583"/>
                  </a:lnTo>
                  <a:lnTo>
                    <a:pt x="12529394" y="7525533"/>
                  </a:lnTo>
                  <a:lnTo>
                    <a:pt x="12544425" y="7525533"/>
                  </a:lnTo>
                  <a:lnTo>
                    <a:pt x="12544425" y="7544583"/>
                  </a:lnTo>
                  <a:close/>
                </a:path>
                <a:path w="12544424" h="8096250">
                  <a:moveTo>
                    <a:pt x="12544425" y="7506483"/>
                  </a:moveTo>
                  <a:lnTo>
                    <a:pt x="12529394" y="7506483"/>
                  </a:lnTo>
                  <a:lnTo>
                    <a:pt x="12529394" y="7487433"/>
                  </a:lnTo>
                  <a:lnTo>
                    <a:pt x="12544425" y="7487433"/>
                  </a:lnTo>
                  <a:lnTo>
                    <a:pt x="12544425" y="7506483"/>
                  </a:lnTo>
                  <a:close/>
                </a:path>
                <a:path w="12544424" h="8096250">
                  <a:moveTo>
                    <a:pt x="12544425" y="7468383"/>
                  </a:moveTo>
                  <a:lnTo>
                    <a:pt x="12529394" y="7468383"/>
                  </a:lnTo>
                  <a:lnTo>
                    <a:pt x="12529394" y="7449333"/>
                  </a:lnTo>
                  <a:lnTo>
                    <a:pt x="12544425" y="7449333"/>
                  </a:lnTo>
                  <a:lnTo>
                    <a:pt x="12544425" y="7468383"/>
                  </a:lnTo>
                  <a:close/>
                </a:path>
                <a:path w="12544424" h="8096250">
                  <a:moveTo>
                    <a:pt x="12544425" y="7430283"/>
                  </a:moveTo>
                  <a:lnTo>
                    <a:pt x="12529394" y="7430283"/>
                  </a:lnTo>
                  <a:lnTo>
                    <a:pt x="12529394" y="7411233"/>
                  </a:lnTo>
                  <a:lnTo>
                    <a:pt x="12544425" y="7411233"/>
                  </a:lnTo>
                  <a:lnTo>
                    <a:pt x="12544425" y="7430283"/>
                  </a:lnTo>
                  <a:close/>
                </a:path>
                <a:path w="12544424" h="8096250">
                  <a:moveTo>
                    <a:pt x="12544425" y="7392183"/>
                  </a:moveTo>
                  <a:lnTo>
                    <a:pt x="12529394" y="7392183"/>
                  </a:lnTo>
                  <a:lnTo>
                    <a:pt x="12529394" y="7373133"/>
                  </a:lnTo>
                  <a:lnTo>
                    <a:pt x="12544425" y="7373133"/>
                  </a:lnTo>
                  <a:lnTo>
                    <a:pt x="12544425" y="7392183"/>
                  </a:lnTo>
                  <a:close/>
                </a:path>
                <a:path w="12544424" h="8096250">
                  <a:moveTo>
                    <a:pt x="12544425" y="7354083"/>
                  </a:moveTo>
                  <a:lnTo>
                    <a:pt x="12529394" y="7354083"/>
                  </a:lnTo>
                  <a:lnTo>
                    <a:pt x="12529394" y="7335033"/>
                  </a:lnTo>
                  <a:lnTo>
                    <a:pt x="12544425" y="7335033"/>
                  </a:lnTo>
                  <a:lnTo>
                    <a:pt x="12544425" y="7354083"/>
                  </a:lnTo>
                  <a:close/>
                </a:path>
                <a:path w="12544424" h="8096250">
                  <a:moveTo>
                    <a:pt x="12544425" y="7315983"/>
                  </a:moveTo>
                  <a:lnTo>
                    <a:pt x="12529394" y="7315983"/>
                  </a:lnTo>
                  <a:lnTo>
                    <a:pt x="12529394" y="7296933"/>
                  </a:lnTo>
                  <a:lnTo>
                    <a:pt x="12544425" y="7296933"/>
                  </a:lnTo>
                  <a:lnTo>
                    <a:pt x="12544425" y="7315983"/>
                  </a:lnTo>
                  <a:close/>
                </a:path>
                <a:path w="12544424" h="8096250">
                  <a:moveTo>
                    <a:pt x="12544425" y="7277883"/>
                  </a:moveTo>
                  <a:lnTo>
                    <a:pt x="12529394" y="7277883"/>
                  </a:lnTo>
                  <a:lnTo>
                    <a:pt x="12529394" y="7258833"/>
                  </a:lnTo>
                  <a:lnTo>
                    <a:pt x="12544425" y="7258833"/>
                  </a:lnTo>
                  <a:lnTo>
                    <a:pt x="12544425" y="7277883"/>
                  </a:lnTo>
                  <a:close/>
                </a:path>
                <a:path w="12544424" h="8096250">
                  <a:moveTo>
                    <a:pt x="12544425" y="7239783"/>
                  </a:moveTo>
                  <a:lnTo>
                    <a:pt x="12529394" y="7239783"/>
                  </a:lnTo>
                  <a:lnTo>
                    <a:pt x="12529394" y="7220733"/>
                  </a:lnTo>
                  <a:lnTo>
                    <a:pt x="12544425" y="7220733"/>
                  </a:lnTo>
                  <a:lnTo>
                    <a:pt x="12544425" y="7239783"/>
                  </a:lnTo>
                  <a:close/>
                </a:path>
                <a:path w="12544424" h="8096250">
                  <a:moveTo>
                    <a:pt x="12544425" y="7201683"/>
                  </a:moveTo>
                  <a:lnTo>
                    <a:pt x="12529394" y="7201683"/>
                  </a:lnTo>
                  <a:lnTo>
                    <a:pt x="12529394" y="7182633"/>
                  </a:lnTo>
                  <a:lnTo>
                    <a:pt x="12544425" y="7182633"/>
                  </a:lnTo>
                  <a:lnTo>
                    <a:pt x="12544425" y="7201683"/>
                  </a:lnTo>
                  <a:close/>
                </a:path>
                <a:path w="12544424" h="8096250">
                  <a:moveTo>
                    <a:pt x="12544425" y="7163583"/>
                  </a:moveTo>
                  <a:lnTo>
                    <a:pt x="12529394" y="7163583"/>
                  </a:lnTo>
                  <a:lnTo>
                    <a:pt x="12529394" y="7144533"/>
                  </a:lnTo>
                  <a:lnTo>
                    <a:pt x="12544425" y="7144533"/>
                  </a:lnTo>
                  <a:lnTo>
                    <a:pt x="12544425" y="7163583"/>
                  </a:lnTo>
                  <a:close/>
                </a:path>
                <a:path w="12544424" h="8096250">
                  <a:moveTo>
                    <a:pt x="12544425" y="7125483"/>
                  </a:moveTo>
                  <a:lnTo>
                    <a:pt x="12529394" y="7125483"/>
                  </a:lnTo>
                  <a:lnTo>
                    <a:pt x="12529394" y="7106433"/>
                  </a:lnTo>
                  <a:lnTo>
                    <a:pt x="12544425" y="7106433"/>
                  </a:lnTo>
                  <a:lnTo>
                    <a:pt x="12544425" y="7125483"/>
                  </a:lnTo>
                  <a:close/>
                </a:path>
                <a:path w="12544424" h="8096250">
                  <a:moveTo>
                    <a:pt x="12544425" y="7087383"/>
                  </a:moveTo>
                  <a:lnTo>
                    <a:pt x="12529394" y="7087383"/>
                  </a:lnTo>
                  <a:lnTo>
                    <a:pt x="12529394" y="7068333"/>
                  </a:lnTo>
                  <a:lnTo>
                    <a:pt x="12544425" y="7068333"/>
                  </a:lnTo>
                  <a:lnTo>
                    <a:pt x="12544425" y="7087383"/>
                  </a:lnTo>
                  <a:close/>
                </a:path>
                <a:path w="12544424" h="8096250">
                  <a:moveTo>
                    <a:pt x="12544425" y="7049283"/>
                  </a:moveTo>
                  <a:lnTo>
                    <a:pt x="12529394" y="7049283"/>
                  </a:lnTo>
                  <a:lnTo>
                    <a:pt x="12529394" y="7030233"/>
                  </a:lnTo>
                  <a:lnTo>
                    <a:pt x="12544425" y="7030233"/>
                  </a:lnTo>
                  <a:lnTo>
                    <a:pt x="12544425" y="7049283"/>
                  </a:lnTo>
                  <a:close/>
                </a:path>
                <a:path w="12544424" h="8096250">
                  <a:moveTo>
                    <a:pt x="12544425" y="7011183"/>
                  </a:moveTo>
                  <a:lnTo>
                    <a:pt x="12529394" y="7011183"/>
                  </a:lnTo>
                  <a:lnTo>
                    <a:pt x="12529394" y="6992133"/>
                  </a:lnTo>
                  <a:lnTo>
                    <a:pt x="12544425" y="6992133"/>
                  </a:lnTo>
                  <a:lnTo>
                    <a:pt x="12544425" y="7011183"/>
                  </a:lnTo>
                  <a:close/>
                </a:path>
                <a:path w="12544424" h="8096250">
                  <a:moveTo>
                    <a:pt x="12544425" y="6973083"/>
                  </a:moveTo>
                  <a:lnTo>
                    <a:pt x="12529394" y="6973083"/>
                  </a:lnTo>
                  <a:lnTo>
                    <a:pt x="12529394" y="6954033"/>
                  </a:lnTo>
                  <a:lnTo>
                    <a:pt x="12544425" y="6954033"/>
                  </a:lnTo>
                  <a:lnTo>
                    <a:pt x="12544425" y="6973083"/>
                  </a:lnTo>
                  <a:close/>
                </a:path>
                <a:path w="12544424" h="8096250">
                  <a:moveTo>
                    <a:pt x="12544425" y="6934983"/>
                  </a:moveTo>
                  <a:lnTo>
                    <a:pt x="12529394" y="6934983"/>
                  </a:lnTo>
                  <a:lnTo>
                    <a:pt x="12529394" y="6915933"/>
                  </a:lnTo>
                  <a:lnTo>
                    <a:pt x="12544425" y="6915933"/>
                  </a:lnTo>
                  <a:lnTo>
                    <a:pt x="12544425" y="6934983"/>
                  </a:lnTo>
                  <a:close/>
                </a:path>
                <a:path w="12544424" h="8096250">
                  <a:moveTo>
                    <a:pt x="12544425" y="6896883"/>
                  </a:moveTo>
                  <a:lnTo>
                    <a:pt x="12529394" y="6896883"/>
                  </a:lnTo>
                  <a:lnTo>
                    <a:pt x="12529394" y="6877833"/>
                  </a:lnTo>
                  <a:lnTo>
                    <a:pt x="12544425" y="6877833"/>
                  </a:lnTo>
                  <a:lnTo>
                    <a:pt x="12544425" y="6896883"/>
                  </a:lnTo>
                  <a:close/>
                </a:path>
                <a:path w="12544424" h="8096250">
                  <a:moveTo>
                    <a:pt x="12544425" y="6858783"/>
                  </a:moveTo>
                  <a:lnTo>
                    <a:pt x="12529394" y="6858783"/>
                  </a:lnTo>
                  <a:lnTo>
                    <a:pt x="12529394" y="6839733"/>
                  </a:lnTo>
                  <a:lnTo>
                    <a:pt x="12544425" y="6839733"/>
                  </a:lnTo>
                  <a:lnTo>
                    <a:pt x="12544425" y="6858783"/>
                  </a:lnTo>
                  <a:close/>
                </a:path>
                <a:path w="12544424" h="8096250">
                  <a:moveTo>
                    <a:pt x="12544425" y="6820683"/>
                  </a:moveTo>
                  <a:lnTo>
                    <a:pt x="12529394" y="6820683"/>
                  </a:lnTo>
                  <a:lnTo>
                    <a:pt x="12529394" y="6801633"/>
                  </a:lnTo>
                  <a:lnTo>
                    <a:pt x="12544425" y="6801633"/>
                  </a:lnTo>
                  <a:lnTo>
                    <a:pt x="12544425" y="6820683"/>
                  </a:lnTo>
                  <a:close/>
                </a:path>
                <a:path w="12544424" h="8096250">
                  <a:moveTo>
                    <a:pt x="12544425" y="6782583"/>
                  </a:moveTo>
                  <a:lnTo>
                    <a:pt x="12529394" y="6782583"/>
                  </a:lnTo>
                  <a:lnTo>
                    <a:pt x="12529394" y="6763533"/>
                  </a:lnTo>
                  <a:lnTo>
                    <a:pt x="12544425" y="6763533"/>
                  </a:lnTo>
                  <a:lnTo>
                    <a:pt x="12544425" y="6782583"/>
                  </a:lnTo>
                  <a:close/>
                </a:path>
                <a:path w="12544424" h="8096250">
                  <a:moveTo>
                    <a:pt x="12544425" y="6744483"/>
                  </a:moveTo>
                  <a:lnTo>
                    <a:pt x="12529394" y="6744483"/>
                  </a:lnTo>
                  <a:lnTo>
                    <a:pt x="12529394" y="6725433"/>
                  </a:lnTo>
                  <a:lnTo>
                    <a:pt x="12544425" y="6725433"/>
                  </a:lnTo>
                  <a:lnTo>
                    <a:pt x="12544425" y="6744483"/>
                  </a:lnTo>
                  <a:close/>
                </a:path>
                <a:path w="12544424" h="8096250">
                  <a:moveTo>
                    <a:pt x="12544425" y="6706383"/>
                  </a:moveTo>
                  <a:lnTo>
                    <a:pt x="12529394" y="6706383"/>
                  </a:lnTo>
                  <a:lnTo>
                    <a:pt x="12529394" y="6687333"/>
                  </a:lnTo>
                  <a:lnTo>
                    <a:pt x="12544425" y="6687333"/>
                  </a:lnTo>
                  <a:lnTo>
                    <a:pt x="12544425" y="6706383"/>
                  </a:lnTo>
                  <a:close/>
                </a:path>
                <a:path w="12544424" h="8096250">
                  <a:moveTo>
                    <a:pt x="12544425" y="6668283"/>
                  </a:moveTo>
                  <a:lnTo>
                    <a:pt x="12529394" y="6668283"/>
                  </a:lnTo>
                  <a:lnTo>
                    <a:pt x="12529394" y="6649233"/>
                  </a:lnTo>
                  <a:lnTo>
                    <a:pt x="12544425" y="6649233"/>
                  </a:lnTo>
                  <a:lnTo>
                    <a:pt x="12544425" y="6668283"/>
                  </a:lnTo>
                  <a:close/>
                </a:path>
                <a:path w="12544424" h="8096250">
                  <a:moveTo>
                    <a:pt x="12544425" y="6630183"/>
                  </a:moveTo>
                  <a:lnTo>
                    <a:pt x="12529394" y="6630183"/>
                  </a:lnTo>
                  <a:lnTo>
                    <a:pt x="12529394" y="6611133"/>
                  </a:lnTo>
                  <a:lnTo>
                    <a:pt x="12544425" y="6611133"/>
                  </a:lnTo>
                  <a:lnTo>
                    <a:pt x="12544425" y="6630183"/>
                  </a:lnTo>
                  <a:close/>
                </a:path>
                <a:path w="12544424" h="8096250">
                  <a:moveTo>
                    <a:pt x="12544425" y="6592083"/>
                  </a:moveTo>
                  <a:lnTo>
                    <a:pt x="12529394" y="6592083"/>
                  </a:lnTo>
                  <a:lnTo>
                    <a:pt x="12529394" y="6573033"/>
                  </a:lnTo>
                  <a:lnTo>
                    <a:pt x="12544425" y="6573033"/>
                  </a:lnTo>
                  <a:lnTo>
                    <a:pt x="12544425" y="6592083"/>
                  </a:lnTo>
                  <a:close/>
                </a:path>
                <a:path w="12544424" h="8096250">
                  <a:moveTo>
                    <a:pt x="12544425" y="6553983"/>
                  </a:moveTo>
                  <a:lnTo>
                    <a:pt x="12529394" y="6553983"/>
                  </a:lnTo>
                  <a:lnTo>
                    <a:pt x="12529394" y="6534933"/>
                  </a:lnTo>
                  <a:lnTo>
                    <a:pt x="12544425" y="6534933"/>
                  </a:lnTo>
                  <a:lnTo>
                    <a:pt x="12544425" y="6553983"/>
                  </a:lnTo>
                  <a:close/>
                </a:path>
                <a:path w="12544424" h="8096250">
                  <a:moveTo>
                    <a:pt x="12544425" y="6515883"/>
                  </a:moveTo>
                  <a:lnTo>
                    <a:pt x="12529394" y="6515883"/>
                  </a:lnTo>
                  <a:lnTo>
                    <a:pt x="12529394" y="6496833"/>
                  </a:lnTo>
                  <a:lnTo>
                    <a:pt x="12544425" y="6496833"/>
                  </a:lnTo>
                  <a:lnTo>
                    <a:pt x="12544425" y="6515883"/>
                  </a:lnTo>
                  <a:close/>
                </a:path>
                <a:path w="12544424" h="8096250">
                  <a:moveTo>
                    <a:pt x="12544425" y="6477783"/>
                  </a:moveTo>
                  <a:lnTo>
                    <a:pt x="12529394" y="6477783"/>
                  </a:lnTo>
                  <a:lnTo>
                    <a:pt x="12529394" y="6458733"/>
                  </a:lnTo>
                  <a:lnTo>
                    <a:pt x="12544425" y="6458733"/>
                  </a:lnTo>
                  <a:lnTo>
                    <a:pt x="12544425" y="6477783"/>
                  </a:lnTo>
                  <a:close/>
                </a:path>
                <a:path w="12544424" h="8096250">
                  <a:moveTo>
                    <a:pt x="12544425" y="6439683"/>
                  </a:moveTo>
                  <a:lnTo>
                    <a:pt x="12529394" y="6439683"/>
                  </a:lnTo>
                  <a:lnTo>
                    <a:pt x="12529394" y="6420633"/>
                  </a:lnTo>
                  <a:lnTo>
                    <a:pt x="12544425" y="6420633"/>
                  </a:lnTo>
                  <a:lnTo>
                    <a:pt x="12544425" y="6439683"/>
                  </a:lnTo>
                  <a:close/>
                </a:path>
                <a:path w="12544424" h="8096250">
                  <a:moveTo>
                    <a:pt x="12544425" y="6401583"/>
                  </a:moveTo>
                  <a:lnTo>
                    <a:pt x="12529394" y="6401583"/>
                  </a:lnTo>
                  <a:lnTo>
                    <a:pt x="12529394" y="6382533"/>
                  </a:lnTo>
                  <a:lnTo>
                    <a:pt x="12544425" y="6382533"/>
                  </a:lnTo>
                  <a:lnTo>
                    <a:pt x="12544425" y="6401583"/>
                  </a:lnTo>
                  <a:close/>
                </a:path>
                <a:path w="12544424" h="8096250">
                  <a:moveTo>
                    <a:pt x="12544425" y="6363483"/>
                  </a:moveTo>
                  <a:lnTo>
                    <a:pt x="12529394" y="6363483"/>
                  </a:lnTo>
                  <a:lnTo>
                    <a:pt x="12529394" y="6344433"/>
                  </a:lnTo>
                  <a:lnTo>
                    <a:pt x="12544425" y="6344433"/>
                  </a:lnTo>
                  <a:lnTo>
                    <a:pt x="12544425" y="6363483"/>
                  </a:lnTo>
                  <a:close/>
                </a:path>
                <a:path w="12544424" h="8096250">
                  <a:moveTo>
                    <a:pt x="12544425" y="6325383"/>
                  </a:moveTo>
                  <a:lnTo>
                    <a:pt x="12529394" y="6325383"/>
                  </a:lnTo>
                  <a:lnTo>
                    <a:pt x="12529394" y="6306333"/>
                  </a:lnTo>
                  <a:lnTo>
                    <a:pt x="12544425" y="6306333"/>
                  </a:lnTo>
                  <a:lnTo>
                    <a:pt x="12544425" y="6325383"/>
                  </a:lnTo>
                  <a:close/>
                </a:path>
                <a:path w="12544424" h="8096250">
                  <a:moveTo>
                    <a:pt x="12544425" y="6287284"/>
                  </a:moveTo>
                  <a:lnTo>
                    <a:pt x="12529394" y="6287284"/>
                  </a:lnTo>
                  <a:lnTo>
                    <a:pt x="12529394" y="6268234"/>
                  </a:lnTo>
                  <a:lnTo>
                    <a:pt x="12544425" y="6268234"/>
                  </a:lnTo>
                  <a:lnTo>
                    <a:pt x="12544425" y="6287284"/>
                  </a:lnTo>
                  <a:close/>
                </a:path>
                <a:path w="12544424" h="8096250">
                  <a:moveTo>
                    <a:pt x="12544425" y="6249184"/>
                  </a:moveTo>
                  <a:lnTo>
                    <a:pt x="12529394" y="6249184"/>
                  </a:lnTo>
                  <a:lnTo>
                    <a:pt x="12529394" y="6230134"/>
                  </a:lnTo>
                  <a:lnTo>
                    <a:pt x="12544425" y="6230134"/>
                  </a:lnTo>
                  <a:lnTo>
                    <a:pt x="12544425" y="6249184"/>
                  </a:lnTo>
                  <a:close/>
                </a:path>
                <a:path w="12544424" h="8096250">
                  <a:moveTo>
                    <a:pt x="12544425" y="6211084"/>
                  </a:moveTo>
                  <a:lnTo>
                    <a:pt x="12529394" y="6211084"/>
                  </a:lnTo>
                  <a:lnTo>
                    <a:pt x="12529394" y="6192034"/>
                  </a:lnTo>
                  <a:lnTo>
                    <a:pt x="12544425" y="6192034"/>
                  </a:lnTo>
                  <a:lnTo>
                    <a:pt x="12544425" y="6211084"/>
                  </a:lnTo>
                  <a:close/>
                </a:path>
                <a:path w="12544424" h="8096250">
                  <a:moveTo>
                    <a:pt x="12544425" y="6172984"/>
                  </a:moveTo>
                  <a:lnTo>
                    <a:pt x="12529394" y="6172984"/>
                  </a:lnTo>
                  <a:lnTo>
                    <a:pt x="12529394" y="6153934"/>
                  </a:lnTo>
                  <a:lnTo>
                    <a:pt x="12544425" y="6153934"/>
                  </a:lnTo>
                  <a:lnTo>
                    <a:pt x="12544425" y="6172984"/>
                  </a:lnTo>
                  <a:close/>
                </a:path>
                <a:path w="12544424" h="8096250">
                  <a:moveTo>
                    <a:pt x="12544425" y="6134884"/>
                  </a:moveTo>
                  <a:lnTo>
                    <a:pt x="12529394" y="6134884"/>
                  </a:lnTo>
                  <a:lnTo>
                    <a:pt x="12529394" y="6115834"/>
                  </a:lnTo>
                  <a:lnTo>
                    <a:pt x="12544425" y="6115834"/>
                  </a:lnTo>
                  <a:lnTo>
                    <a:pt x="12544425" y="6134884"/>
                  </a:lnTo>
                  <a:close/>
                </a:path>
                <a:path w="12544424" h="8096250">
                  <a:moveTo>
                    <a:pt x="12544425" y="6096784"/>
                  </a:moveTo>
                  <a:lnTo>
                    <a:pt x="12529394" y="6096784"/>
                  </a:lnTo>
                  <a:lnTo>
                    <a:pt x="12529394" y="6077734"/>
                  </a:lnTo>
                  <a:lnTo>
                    <a:pt x="12544425" y="6077734"/>
                  </a:lnTo>
                  <a:lnTo>
                    <a:pt x="12544425" y="6096784"/>
                  </a:lnTo>
                  <a:close/>
                </a:path>
                <a:path w="12544424" h="8096250">
                  <a:moveTo>
                    <a:pt x="12544425" y="6058684"/>
                  </a:moveTo>
                  <a:lnTo>
                    <a:pt x="12529394" y="6058684"/>
                  </a:lnTo>
                  <a:lnTo>
                    <a:pt x="12529394" y="6039634"/>
                  </a:lnTo>
                  <a:lnTo>
                    <a:pt x="12544425" y="6039634"/>
                  </a:lnTo>
                  <a:lnTo>
                    <a:pt x="12544425" y="6058684"/>
                  </a:lnTo>
                  <a:close/>
                </a:path>
                <a:path w="12544424" h="8096250">
                  <a:moveTo>
                    <a:pt x="12544425" y="6020583"/>
                  </a:moveTo>
                  <a:lnTo>
                    <a:pt x="12529394" y="6020583"/>
                  </a:lnTo>
                  <a:lnTo>
                    <a:pt x="12529394" y="6001534"/>
                  </a:lnTo>
                  <a:lnTo>
                    <a:pt x="12544425" y="6001534"/>
                  </a:lnTo>
                  <a:lnTo>
                    <a:pt x="12544425" y="6020583"/>
                  </a:lnTo>
                  <a:close/>
                </a:path>
                <a:path w="12544424" h="8096250">
                  <a:moveTo>
                    <a:pt x="12544425" y="5982484"/>
                  </a:moveTo>
                  <a:lnTo>
                    <a:pt x="12529394" y="5982484"/>
                  </a:lnTo>
                  <a:lnTo>
                    <a:pt x="12529394" y="5963434"/>
                  </a:lnTo>
                  <a:lnTo>
                    <a:pt x="12544425" y="5963434"/>
                  </a:lnTo>
                  <a:lnTo>
                    <a:pt x="12544425" y="5982484"/>
                  </a:lnTo>
                  <a:close/>
                </a:path>
                <a:path w="12544424" h="8096250">
                  <a:moveTo>
                    <a:pt x="12544425" y="5944384"/>
                  </a:moveTo>
                  <a:lnTo>
                    <a:pt x="12529394" y="5944384"/>
                  </a:lnTo>
                  <a:lnTo>
                    <a:pt x="12529394" y="5925334"/>
                  </a:lnTo>
                  <a:lnTo>
                    <a:pt x="12544425" y="5925334"/>
                  </a:lnTo>
                  <a:lnTo>
                    <a:pt x="12544425" y="5944384"/>
                  </a:lnTo>
                  <a:close/>
                </a:path>
                <a:path w="12544424" h="8096250">
                  <a:moveTo>
                    <a:pt x="12544425" y="5906284"/>
                  </a:moveTo>
                  <a:lnTo>
                    <a:pt x="12529394" y="5906284"/>
                  </a:lnTo>
                  <a:lnTo>
                    <a:pt x="12529394" y="5887234"/>
                  </a:lnTo>
                  <a:lnTo>
                    <a:pt x="12544425" y="5887234"/>
                  </a:lnTo>
                  <a:lnTo>
                    <a:pt x="12544425" y="5906284"/>
                  </a:lnTo>
                  <a:close/>
                </a:path>
                <a:path w="12544424" h="8096250">
                  <a:moveTo>
                    <a:pt x="12544425" y="5868184"/>
                  </a:moveTo>
                  <a:lnTo>
                    <a:pt x="12529394" y="5868184"/>
                  </a:lnTo>
                  <a:lnTo>
                    <a:pt x="12529394" y="5849134"/>
                  </a:lnTo>
                  <a:lnTo>
                    <a:pt x="12544425" y="5849134"/>
                  </a:lnTo>
                  <a:lnTo>
                    <a:pt x="12544425" y="5868184"/>
                  </a:lnTo>
                  <a:close/>
                </a:path>
                <a:path w="12544424" h="8096250">
                  <a:moveTo>
                    <a:pt x="12544425" y="5830084"/>
                  </a:moveTo>
                  <a:lnTo>
                    <a:pt x="12529394" y="5830084"/>
                  </a:lnTo>
                  <a:lnTo>
                    <a:pt x="12529394" y="5811034"/>
                  </a:lnTo>
                  <a:lnTo>
                    <a:pt x="12544425" y="5811034"/>
                  </a:lnTo>
                  <a:lnTo>
                    <a:pt x="12544425" y="5830084"/>
                  </a:lnTo>
                  <a:close/>
                </a:path>
                <a:path w="12544424" h="8096250">
                  <a:moveTo>
                    <a:pt x="12544425" y="5791983"/>
                  </a:moveTo>
                  <a:lnTo>
                    <a:pt x="12529394" y="5791983"/>
                  </a:lnTo>
                  <a:lnTo>
                    <a:pt x="12529394" y="5772934"/>
                  </a:lnTo>
                  <a:lnTo>
                    <a:pt x="12544425" y="5772934"/>
                  </a:lnTo>
                  <a:lnTo>
                    <a:pt x="12544425" y="5791983"/>
                  </a:lnTo>
                  <a:close/>
                </a:path>
                <a:path w="12544424" h="8096250">
                  <a:moveTo>
                    <a:pt x="12544425" y="5753883"/>
                  </a:moveTo>
                  <a:lnTo>
                    <a:pt x="12529394" y="5753883"/>
                  </a:lnTo>
                  <a:lnTo>
                    <a:pt x="12529394" y="5734834"/>
                  </a:lnTo>
                  <a:lnTo>
                    <a:pt x="12544425" y="5734834"/>
                  </a:lnTo>
                  <a:lnTo>
                    <a:pt x="12544425" y="5753883"/>
                  </a:lnTo>
                  <a:close/>
                </a:path>
                <a:path w="12544424" h="8096250">
                  <a:moveTo>
                    <a:pt x="12544425" y="5715784"/>
                  </a:moveTo>
                  <a:lnTo>
                    <a:pt x="12529394" y="5715784"/>
                  </a:lnTo>
                  <a:lnTo>
                    <a:pt x="12529394" y="5696734"/>
                  </a:lnTo>
                  <a:lnTo>
                    <a:pt x="12544425" y="5696734"/>
                  </a:lnTo>
                  <a:lnTo>
                    <a:pt x="12544425" y="5715784"/>
                  </a:lnTo>
                  <a:close/>
                </a:path>
                <a:path w="12544424" h="8096250">
                  <a:moveTo>
                    <a:pt x="12544425" y="5677684"/>
                  </a:moveTo>
                  <a:lnTo>
                    <a:pt x="12529394" y="5677684"/>
                  </a:lnTo>
                  <a:lnTo>
                    <a:pt x="12529394" y="5658634"/>
                  </a:lnTo>
                  <a:lnTo>
                    <a:pt x="12544425" y="5658634"/>
                  </a:lnTo>
                  <a:lnTo>
                    <a:pt x="12544425" y="5677684"/>
                  </a:lnTo>
                  <a:close/>
                </a:path>
                <a:path w="12544424" h="8096250">
                  <a:moveTo>
                    <a:pt x="12544425" y="5639584"/>
                  </a:moveTo>
                  <a:lnTo>
                    <a:pt x="12529394" y="5639584"/>
                  </a:lnTo>
                  <a:lnTo>
                    <a:pt x="12529394" y="5620534"/>
                  </a:lnTo>
                  <a:lnTo>
                    <a:pt x="12544425" y="5620534"/>
                  </a:lnTo>
                  <a:lnTo>
                    <a:pt x="12544425" y="5639584"/>
                  </a:lnTo>
                  <a:close/>
                </a:path>
                <a:path w="12544424" h="8096250">
                  <a:moveTo>
                    <a:pt x="12544425" y="5601484"/>
                  </a:moveTo>
                  <a:lnTo>
                    <a:pt x="12529394" y="5601484"/>
                  </a:lnTo>
                  <a:lnTo>
                    <a:pt x="12529394" y="5582434"/>
                  </a:lnTo>
                  <a:lnTo>
                    <a:pt x="12544425" y="5582434"/>
                  </a:lnTo>
                  <a:lnTo>
                    <a:pt x="12544425" y="5601484"/>
                  </a:lnTo>
                  <a:close/>
                </a:path>
                <a:path w="12544424" h="8096250">
                  <a:moveTo>
                    <a:pt x="12544425" y="5563384"/>
                  </a:moveTo>
                  <a:lnTo>
                    <a:pt x="12529394" y="5563384"/>
                  </a:lnTo>
                  <a:lnTo>
                    <a:pt x="12529394" y="5544334"/>
                  </a:lnTo>
                  <a:lnTo>
                    <a:pt x="12544425" y="5544334"/>
                  </a:lnTo>
                  <a:lnTo>
                    <a:pt x="12544425" y="5563384"/>
                  </a:lnTo>
                  <a:close/>
                </a:path>
                <a:path w="12544424" h="8096250">
                  <a:moveTo>
                    <a:pt x="12544425" y="5525284"/>
                  </a:moveTo>
                  <a:lnTo>
                    <a:pt x="12529394" y="5525284"/>
                  </a:lnTo>
                  <a:lnTo>
                    <a:pt x="12529394" y="5506234"/>
                  </a:lnTo>
                  <a:lnTo>
                    <a:pt x="12544425" y="5506234"/>
                  </a:lnTo>
                  <a:lnTo>
                    <a:pt x="12544425" y="5525284"/>
                  </a:lnTo>
                  <a:close/>
                </a:path>
                <a:path w="12544424" h="8096250">
                  <a:moveTo>
                    <a:pt x="12544425" y="5487184"/>
                  </a:moveTo>
                  <a:lnTo>
                    <a:pt x="12529394" y="5487184"/>
                  </a:lnTo>
                  <a:lnTo>
                    <a:pt x="12529394" y="5468134"/>
                  </a:lnTo>
                  <a:lnTo>
                    <a:pt x="12544425" y="5468134"/>
                  </a:lnTo>
                  <a:lnTo>
                    <a:pt x="12544425" y="5487184"/>
                  </a:lnTo>
                  <a:close/>
                </a:path>
                <a:path w="12544424" h="8096250">
                  <a:moveTo>
                    <a:pt x="12544425" y="5449084"/>
                  </a:moveTo>
                  <a:lnTo>
                    <a:pt x="12529394" y="5449084"/>
                  </a:lnTo>
                  <a:lnTo>
                    <a:pt x="12529394" y="5430034"/>
                  </a:lnTo>
                  <a:lnTo>
                    <a:pt x="12544425" y="5430034"/>
                  </a:lnTo>
                  <a:lnTo>
                    <a:pt x="12544425" y="5449084"/>
                  </a:lnTo>
                  <a:close/>
                </a:path>
                <a:path w="12544424" h="8096250">
                  <a:moveTo>
                    <a:pt x="12544425" y="5410984"/>
                  </a:moveTo>
                  <a:lnTo>
                    <a:pt x="12529394" y="5410984"/>
                  </a:lnTo>
                  <a:lnTo>
                    <a:pt x="12529394" y="5391934"/>
                  </a:lnTo>
                  <a:lnTo>
                    <a:pt x="12544425" y="5391934"/>
                  </a:lnTo>
                  <a:lnTo>
                    <a:pt x="12544425" y="5410984"/>
                  </a:lnTo>
                  <a:close/>
                </a:path>
                <a:path w="12544424" h="8096250">
                  <a:moveTo>
                    <a:pt x="12544425" y="5372884"/>
                  </a:moveTo>
                  <a:lnTo>
                    <a:pt x="12529394" y="5372884"/>
                  </a:lnTo>
                  <a:lnTo>
                    <a:pt x="12529394" y="5353834"/>
                  </a:lnTo>
                  <a:lnTo>
                    <a:pt x="12544425" y="5353834"/>
                  </a:lnTo>
                  <a:lnTo>
                    <a:pt x="12544425" y="5372884"/>
                  </a:lnTo>
                  <a:close/>
                </a:path>
                <a:path w="12544424" h="8096250">
                  <a:moveTo>
                    <a:pt x="12544425" y="5334784"/>
                  </a:moveTo>
                  <a:lnTo>
                    <a:pt x="12529394" y="5334784"/>
                  </a:lnTo>
                  <a:lnTo>
                    <a:pt x="12529394" y="5315734"/>
                  </a:lnTo>
                  <a:lnTo>
                    <a:pt x="12544425" y="5315734"/>
                  </a:lnTo>
                  <a:lnTo>
                    <a:pt x="12544425" y="5334784"/>
                  </a:lnTo>
                  <a:close/>
                </a:path>
                <a:path w="12544424" h="8096250">
                  <a:moveTo>
                    <a:pt x="12544425" y="5296684"/>
                  </a:moveTo>
                  <a:lnTo>
                    <a:pt x="12529394" y="5296684"/>
                  </a:lnTo>
                  <a:lnTo>
                    <a:pt x="12529394" y="5277634"/>
                  </a:lnTo>
                  <a:lnTo>
                    <a:pt x="12544425" y="5277634"/>
                  </a:lnTo>
                  <a:lnTo>
                    <a:pt x="12544425" y="5296684"/>
                  </a:lnTo>
                  <a:close/>
                </a:path>
                <a:path w="12544424" h="8096250">
                  <a:moveTo>
                    <a:pt x="12544425" y="5258584"/>
                  </a:moveTo>
                  <a:lnTo>
                    <a:pt x="12529394" y="5258584"/>
                  </a:lnTo>
                  <a:lnTo>
                    <a:pt x="12529394" y="5239534"/>
                  </a:lnTo>
                  <a:lnTo>
                    <a:pt x="12544425" y="5239534"/>
                  </a:lnTo>
                  <a:lnTo>
                    <a:pt x="12544425" y="5258584"/>
                  </a:lnTo>
                  <a:close/>
                </a:path>
                <a:path w="12544424" h="8096250">
                  <a:moveTo>
                    <a:pt x="12544425" y="5220484"/>
                  </a:moveTo>
                  <a:lnTo>
                    <a:pt x="12529394" y="5220484"/>
                  </a:lnTo>
                  <a:lnTo>
                    <a:pt x="12529394" y="5201434"/>
                  </a:lnTo>
                  <a:lnTo>
                    <a:pt x="12544425" y="5201434"/>
                  </a:lnTo>
                  <a:lnTo>
                    <a:pt x="12544425" y="5220484"/>
                  </a:lnTo>
                  <a:close/>
                </a:path>
                <a:path w="12544424" h="8096250">
                  <a:moveTo>
                    <a:pt x="12544425" y="5182384"/>
                  </a:moveTo>
                  <a:lnTo>
                    <a:pt x="12529394" y="5182384"/>
                  </a:lnTo>
                  <a:lnTo>
                    <a:pt x="12529394" y="5163334"/>
                  </a:lnTo>
                  <a:lnTo>
                    <a:pt x="12544425" y="5163334"/>
                  </a:lnTo>
                  <a:lnTo>
                    <a:pt x="12544425" y="5182384"/>
                  </a:lnTo>
                  <a:close/>
                </a:path>
                <a:path w="12544424" h="8096250">
                  <a:moveTo>
                    <a:pt x="12544425" y="5144284"/>
                  </a:moveTo>
                  <a:lnTo>
                    <a:pt x="12529394" y="5144284"/>
                  </a:lnTo>
                  <a:lnTo>
                    <a:pt x="12529394" y="5125233"/>
                  </a:lnTo>
                  <a:lnTo>
                    <a:pt x="12544425" y="5125233"/>
                  </a:lnTo>
                  <a:lnTo>
                    <a:pt x="12544425" y="5144284"/>
                  </a:lnTo>
                  <a:close/>
                </a:path>
                <a:path w="12544424" h="8096250">
                  <a:moveTo>
                    <a:pt x="12544425" y="5106183"/>
                  </a:moveTo>
                  <a:lnTo>
                    <a:pt x="12529394" y="5106183"/>
                  </a:lnTo>
                  <a:lnTo>
                    <a:pt x="12529394" y="5087133"/>
                  </a:lnTo>
                  <a:lnTo>
                    <a:pt x="12544425" y="5087133"/>
                  </a:lnTo>
                  <a:lnTo>
                    <a:pt x="12544425" y="5106183"/>
                  </a:lnTo>
                  <a:close/>
                </a:path>
                <a:path w="12544424" h="8096250">
                  <a:moveTo>
                    <a:pt x="12544425" y="5068083"/>
                  </a:moveTo>
                  <a:lnTo>
                    <a:pt x="12529394" y="5068083"/>
                  </a:lnTo>
                  <a:lnTo>
                    <a:pt x="12529394" y="5049033"/>
                  </a:lnTo>
                  <a:lnTo>
                    <a:pt x="12544425" y="5049033"/>
                  </a:lnTo>
                  <a:lnTo>
                    <a:pt x="12544425" y="5068083"/>
                  </a:lnTo>
                  <a:close/>
                </a:path>
                <a:path w="12544424" h="8096250">
                  <a:moveTo>
                    <a:pt x="12544425" y="5029983"/>
                  </a:moveTo>
                  <a:lnTo>
                    <a:pt x="12529394" y="5029983"/>
                  </a:lnTo>
                  <a:lnTo>
                    <a:pt x="12529394" y="5010933"/>
                  </a:lnTo>
                  <a:lnTo>
                    <a:pt x="12544425" y="5010933"/>
                  </a:lnTo>
                  <a:lnTo>
                    <a:pt x="12544425" y="5029983"/>
                  </a:lnTo>
                  <a:close/>
                </a:path>
                <a:path w="12544424" h="8096250">
                  <a:moveTo>
                    <a:pt x="12544425" y="4991883"/>
                  </a:moveTo>
                  <a:lnTo>
                    <a:pt x="12529394" y="4991883"/>
                  </a:lnTo>
                  <a:lnTo>
                    <a:pt x="12529394" y="4972833"/>
                  </a:lnTo>
                  <a:lnTo>
                    <a:pt x="12544425" y="4972833"/>
                  </a:lnTo>
                  <a:lnTo>
                    <a:pt x="12544425" y="4991883"/>
                  </a:lnTo>
                  <a:close/>
                </a:path>
                <a:path w="12544424" h="8096250">
                  <a:moveTo>
                    <a:pt x="12544425" y="4953783"/>
                  </a:moveTo>
                  <a:lnTo>
                    <a:pt x="12529394" y="4953783"/>
                  </a:lnTo>
                  <a:lnTo>
                    <a:pt x="12529394" y="4934733"/>
                  </a:lnTo>
                  <a:lnTo>
                    <a:pt x="12544425" y="4934733"/>
                  </a:lnTo>
                  <a:lnTo>
                    <a:pt x="12544425" y="4953783"/>
                  </a:lnTo>
                  <a:close/>
                </a:path>
                <a:path w="12544424" h="8096250">
                  <a:moveTo>
                    <a:pt x="12544425" y="4915683"/>
                  </a:moveTo>
                  <a:lnTo>
                    <a:pt x="12529394" y="4915683"/>
                  </a:lnTo>
                  <a:lnTo>
                    <a:pt x="12529394" y="4896633"/>
                  </a:lnTo>
                  <a:lnTo>
                    <a:pt x="12544425" y="4896633"/>
                  </a:lnTo>
                  <a:lnTo>
                    <a:pt x="12544425" y="4915683"/>
                  </a:lnTo>
                  <a:close/>
                </a:path>
                <a:path w="12544424" h="8096250">
                  <a:moveTo>
                    <a:pt x="12544425" y="4877583"/>
                  </a:moveTo>
                  <a:lnTo>
                    <a:pt x="12529394" y="4877583"/>
                  </a:lnTo>
                  <a:lnTo>
                    <a:pt x="12529394" y="4858533"/>
                  </a:lnTo>
                  <a:lnTo>
                    <a:pt x="12544425" y="4858533"/>
                  </a:lnTo>
                  <a:lnTo>
                    <a:pt x="12544425" y="4877583"/>
                  </a:lnTo>
                  <a:close/>
                </a:path>
                <a:path w="12544424" h="8096250">
                  <a:moveTo>
                    <a:pt x="12544425" y="4839483"/>
                  </a:moveTo>
                  <a:lnTo>
                    <a:pt x="12529394" y="4839483"/>
                  </a:lnTo>
                  <a:lnTo>
                    <a:pt x="12529394" y="4820433"/>
                  </a:lnTo>
                  <a:lnTo>
                    <a:pt x="12544425" y="4820433"/>
                  </a:lnTo>
                  <a:lnTo>
                    <a:pt x="12544425" y="4839483"/>
                  </a:lnTo>
                  <a:close/>
                </a:path>
                <a:path w="12544424" h="8096250">
                  <a:moveTo>
                    <a:pt x="12544425" y="4801383"/>
                  </a:moveTo>
                  <a:lnTo>
                    <a:pt x="12529394" y="4801383"/>
                  </a:lnTo>
                  <a:lnTo>
                    <a:pt x="12529394" y="4782333"/>
                  </a:lnTo>
                  <a:lnTo>
                    <a:pt x="12544425" y="4782333"/>
                  </a:lnTo>
                  <a:lnTo>
                    <a:pt x="12544425" y="4801383"/>
                  </a:lnTo>
                  <a:close/>
                </a:path>
                <a:path w="12544424" h="8096250">
                  <a:moveTo>
                    <a:pt x="12544425" y="4763283"/>
                  </a:moveTo>
                  <a:lnTo>
                    <a:pt x="12529394" y="4763283"/>
                  </a:lnTo>
                  <a:lnTo>
                    <a:pt x="12529394" y="4744233"/>
                  </a:lnTo>
                  <a:lnTo>
                    <a:pt x="12544425" y="4744233"/>
                  </a:lnTo>
                  <a:lnTo>
                    <a:pt x="12544425" y="4763283"/>
                  </a:lnTo>
                  <a:close/>
                </a:path>
                <a:path w="12544424" h="8096250">
                  <a:moveTo>
                    <a:pt x="12544425" y="4725183"/>
                  </a:moveTo>
                  <a:lnTo>
                    <a:pt x="12529394" y="4725183"/>
                  </a:lnTo>
                  <a:lnTo>
                    <a:pt x="12529394" y="4706133"/>
                  </a:lnTo>
                  <a:lnTo>
                    <a:pt x="12544425" y="4706133"/>
                  </a:lnTo>
                  <a:lnTo>
                    <a:pt x="12544425" y="4725183"/>
                  </a:lnTo>
                  <a:close/>
                </a:path>
                <a:path w="12544424" h="8096250">
                  <a:moveTo>
                    <a:pt x="12544425" y="4687083"/>
                  </a:moveTo>
                  <a:lnTo>
                    <a:pt x="12529394" y="4687083"/>
                  </a:lnTo>
                  <a:lnTo>
                    <a:pt x="12529394" y="4668033"/>
                  </a:lnTo>
                  <a:lnTo>
                    <a:pt x="12544425" y="4668033"/>
                  </a:lnTo>
                  <a:lnTo>
                    <a:pt x="12544425" y="4687083"/>
                  </a:lnTo>
                  <a:close/>
                </a:path>
                <a:path w="12544424" h="8096250">
                  <a:moveTo>
                    <a:pt x="12544425" y="4648983"/>
                  </a:moveTo>
                  <a:lnTo>
                    <a:pt x="12529394" y="4648983"/>
                  </a:lnTo>
                  <a:lnTo>
                    <a:pt x="12529394" y="4629933"/>
                  </a:lnTo>
                  <a:lnTo>
                    <a:pt x="12544425" y="4629933"/>
                  </a:lnTo>
                  <a:lnTo>
                    <a:pt x="12544425" y="4648983"/>
                  </a:lnTo>
                  <a:close/>
                </a:path>
                <a:path w="12544424" h="8096250">
                  <a:moveTo>
                    <a:pt x="12544425" y="4610883"/>
                  </a:moveTo>
                  <a:lnTo>
                    <a:pt x="12529394" y="4610883"/>
                  </a:lnTo>
                  <a:lnTo>
                    <a:pt x="12529394" y="4591833"/>
                  </a:lnTo>
                  <a:lnTo>
                    <a:pt x="12544425" y="4591833"/>
                  </a:lnTo>
                  <a:lnTo>
                    <a:pt x="12544425" y="4610883"/>
                  </a:lnTo>
                  <a:close/>
                </a:path>
                <a:path w="12544424" h="8096250">
                  <a:moveTo>
                    <a:pt x="12544425" y="4572783"/>
                  </a:moveTo>
                  <a:lnTo>
                    <a:pt x="12529394" y="4572783"/>
                  </a:lnTo>
                  <a:lnTo>
                    <a:pt x="12529394" y="4553733"/>
                  </a:lnTo>
                  <a:lnTo>
                    <a:pt x="12544425" y="4553733"/>
                  </a:lnTo>
                  <a:lnTo>
                    <a:pt x="12544425" y="4572783"/>
                  </a:lnTo>
                  <a:close/>
                </a:path>
                <a:path w="12544424" h="8096250">
                  <a:moveTo>
                    <a:pt x="12544425" y="4534683"/>
                  </a:moveTo>
                  <a:lnTo>
                    <a:pt x="12529394" y="4534683"/>
                  </a:lnTo>
                  <a:lnTo>
                    <a:pt x="12529394" y="4515633"/>
                  </a:lnTo>
                  <a:lnTo>
                    <a:pt x="12544425" y="4515633"/>
                  </a:lnTo>
                  <a:lnTo>
                    <a:pt x="12544425" y="4534683"/>
                  </a:lnTo>
                  <a:close/>
                </a:path>
                <a:path w="12544424" h="8096250">
                  <a:moveTo>
                    <a:pt x="12544425" y="4496583"/>
                  </a:moveTo>
                  <a:lnTo>
                    <a:pt x="12529394" y="4496583"/>
                  </a:lnTo>
                  <a:lnTo>
                    <a:pt x="12529394" y="4477533"/>
                  </a:lnTo>
                  <a:lnTo>
                    <a:pt x="12544425" y="4477533"/>
                  </a:lnTo>
                  <a:lnTo>
                    <a:pt x="12544425" y="4496583"/>
                  </a:lnTo>
                  <a:close/>
                </a:path>
                <a:path w="12544424" h="8096250">
                  <a:moveTo>
                    <a:pt x="12544425" y="4458483"/>
                  </a:moveTo>
                  <a:lnTo>
                    <a:pt x="12529394" y="4458483"/>
                  </a:lnTo>
                  <a:lnTo>
                    <a:pt x="12529394" y="4439433"/>
                  </a:lnTo>
                  <a:lnTo>
                    <a:pt x="12544425" y="4439433"/>
                  </a:lnTo>
                  <a:lnTo>
                    <a:pt x="12544425" y="4458483"/>
                  </a:lnTo>
                  <a:close/>
                </a:path>
                <a:path w="12544424" h="8096250">
                  <a:moveTo>
                    <a:pt x="12544425" y="4420383"/>
                  </a:moveTo>
                  <a:lnTo>
                    <a:pt x="12529394" y="4420383"/>
                  </a:lnTo>
                  <a:lnTo>
                    <a:pt x="12529394" y="4401333"/>
                  </a:lnTo>
                  <a:lnTo>
                    <a:pt x="12544425" y="4401333"/>
                  </a:lnTo>
                  <a:lnTo>
                    <a:pt x="12544425" y="4420383"/>
                  </a:lnTo>
                  <a:close/>
                </a:path>
                <a:path w="12544424" h="8096250">
                  <a:moveTo>
                    <a:pt x="12544425" y="4382283"/>
                  </a:moveTo>
                  <a:lnTo>
                    <a:pt x="12529394" y="4382283"/>
                  </a:lnTo>
                  <a:lnTo>
                    <a:pt x="12529394" y="4363233"/>
                  </a:lnTo>
                  <a:lnTo>
                    <a:pt x="12544425" y="4363233"/>
                  </a:lnTo>
                  <a:lnTo>
                    <a:pt x="12544425" y="4382283"/>
                  </a:lnTo>
                  <a:close/>
                </a:path>
                <a:path w="12544424" h="8096250">
                  <a:moveTo>
                    <a:pt x="12544425" y="4344183"/>
                  </a:moveTo>
                  <a:lnTo>
                    <a:pt x="12529394" y="4344183"/>
                  </a:lnTo>
                  <a:lnTo>
                    <a:pt x="12529394" y="4325133"/>
                  </a:lnTo>
                  <a:lnTo>
                    <a:pt x="12544425" y="4325133"/>
                  </a:lnTo>
                  <a:lnTo>
                    <a:pt x="12544425" y="4344183"/>
                  </a:lnTo>
                  <a:close/>
                </a:path>
                <a:path w="12544424" h="8096250">
                  <a:moveTo>
                    <a:pt x="12544425" y="4306083"/>
                  </a:moveTo>
                  <a:lnTo>
                    <a:pt x="12529394" y="4306083"/>
                  </a:lnTo>
                  <a:lnTo>
                    <a:pt x="12529394" y="4287033"/>
                  </a:lnTo>
                  <a:lnTo>
                    <a:pt x="12544425" y="4287033"/>
                  </a:lnTo>
                  <a:lnTo>
                    <a:pt x="12544425" y="4306083"/>
                  </a:lnTo>
                  <a:close/>
                </a:path>
                <a:path w="12544424" h="8096250">
                  <a:moveTo>
                    <a:pt x="12544425" y="4267983"/>
                  </a:moveTo>
                  <a:lnTo>
                    <a:pt x="12529394" y="4267983"/>
                  </a:lnTo>
                  <a:lnTo>
                    <a:pt x="12529394" y="4248933"/>
                  </a:lnTo>
                  <a:lnTo>
                    <a:pt x="12544425" y="4248933"/>
                  </a:lnTo>
                  <a:lnTo>
                    <a:pt x="12544425" y="4267983"/>
                  </a:lnTo>
                  <a:close/>
                </a:path>
                <a:path w="12544424" h="8096250">
                  <a:moveTo>
                    <a:pt x="12544425" y="4229883"/>
                  </a:moveTo>
                  <a:lnTo>
                    <a:pt x="12529394" y="4229883"/>
                  </a:lnTo>
                  <a:lnTo>
                    <a:pt x="12529394" y="4210833"/>
                  </a:lnTo>
                  <a:lnTo>
                    <a:pt x="12544425" y="4210833"/>
                  </a:lnTo>
                  <a:lnTo>
                    <a:pt x="12544425" y="4229883"/>
                  </a:lnTo>
                  <a:close/>
                </a:path>
                <a:path w="12544424" h="8096250">
                  <a:moveTo>
                    <a:pt x="12544425" y="4191783"/>
                  </a:moveTo>
                  <a:lnTo>
                    <a:pt x="12529394" y="4191783"/>
                  </a:lnTo>
                  <a:lnTo>
                    <a:pt x="12529394" y="4172733"/>
                  </a:lnTo>
                  <a:lnTo>
                    <a:pt x="12544425" y="4172733"/>
                  </a:lnTo>
                  <a:lnTo>
                    <a:pt x="12544425" y="4191783"/>
                  </a:lnTo>
                  <a:close/>
                </a:path>
                <a:path w="12544424" h="8096250">
                  <a:moveTo>
                    <a:pt x="12544425" y="4153683"/>
                  </a:moveTo>
                  <a:lnTo>
                    <a:pt x="12529394" y="4153683"/>
                  </a:lnTo>
                  <a:lnTo>
                    <a:pt x="12529394" y="4134633"/>
                  </a:lnTo>
                  <a:lnTo>
                    <a:pt x="12544425" y="4134633"/>
                  </a:lnTo>
                  <a:lnTo>
                    <a:pt x="12544425" y="4153683"/>
                  </a:lnTo>
                  <a:close/>
                </a:path>
                <a:path w="12544424" h="8096250">
                  <a:moveTo>
                    <a:pt x="12544425" y="4115583"/>
                  </a:moveTo>
                  <a:lnTo>
                    <a:pt x="12529394" y="4115583"/>
                  </a:lnTo>
                  <a:lnTo>
                    <a:pt x="12529394" y="4096533"/>
                  </a:lnTo>
                  <a:lnTo>
                    <a:pt x="12544425" y="4096533"/>
                  </a:lnTo>
                  <a:lnTo>
                    <a:pt x="12544425" y="4115583"/>
                  </a:lnTo>
                  <a:close/>
                </a:path>
                <a:path w="12544424" h="8096250">
                  <a:moveTo>
                    <a:pt x="12544425" y="4077483"/>
                  </a:moveTo>
                  <a:lnTo>
                    <a:pt x="12529394" y="4077483"/>
                  </a:lnTo>
                  <a:lnTo>
                    <a:pt x="12529394" y="4058433"/>
                  </a:lnTo>
                  <a:lnTo>
                    <a:pt x="12544425" y="4058433"/>
                  </a:lnTo>
                  <a:lnTo>
                    <a:pt x="12544425" y="4077483"/>
                  </a:lnTo>
                  <a:close/>
                </a:path>
                <a:path w="12544424" h="8096250">
                  <a:moveTo>
                    <a:pt x="12544425" y="4039383"/>
                  </a:moveTo>
                  <a:lnTo>
                    <a:pt x="12529394" y="4039383"/>
                  </a:lnTo>
                  <a:lnTo>
                    <a:pt x="12529394" y="4020334"/>
                  </a:lnTo>
                  <a:lnTo>
                    <a:pt x="12544425" y="4020334"/>
                  </a:lnTo>
                  <a:lnTo>
                    <a:pt x="12544425" y="4039383"/>
                  </a:lnTo>
                  <a:close/>
                </a:path>
                <a:path w="12544424" h="8096250">
                  <a:moveTo>
                    <a:pt x="12544425" y="4001283"/>
                  </a:moveTo>
                  <a:lnTo>
                    <a:pt x="12529394" y="4001283"/>
                  </a:lnTo>
                  <a:lnTo>
                    <a:pt x="12529394" y="3982233"/>
                  </a:lnTo>
                  <a:lnTo>
                    <a:pt x="12544425" y="3982233"/>
                  </a:lnTo>
                  <a:lnTo>
                    <a:pt x="12544425" y="4001283"/>
                  </a:lnTo>
                  <a:close/>
                </a:path>
                <a:path w="12544424" h="8096250">
                  <a:moveTo>
                    <a:pt x="12544425" y="3963183"/>
                  </a:moveTo>
                  <a:lnTo>
                    <a:pt x="12529394" y="3963183"/>
                  </a:lnTo>
                  <a:lnTo>
                    <a:pt x="12529394" y="3944133"/>
                  </a:lnTo>
                  <a:lnTo>
                    <a:pt x="12544425" y="3944133"/>
                  </a:lnTo>
                  <a:lnTo>
                    <a:pt x="12544425" y="3963183"/>
                  </a:lnTo>
                  <a:close/>
                </a:path>
                <a:path w="12544424" h="8096250">
                  <a:moveTo>
                    <a:pt x="12544425" y="3925084"/>
                  </a:moveTo>
                  <a:lnTo>
                    <a:pt x="12529394" y="3925084"/>
                  </a:lnTo>
                  <a:lnTo>
                    <a:pt x="12529394" y="3906033"/>
                  </a:lnTo>
                  <a:lnTo>
                    <a:pt x="12544425" y="3906033"/>
                  </a:lnTo>
                  <a:lnTo>
                    <a:pt x="12544425" y="3925084"/>
                  </a:lnTo>
                  <a:close/>
                </a:path>
                <a:path w="12544424" h="8096250">
                  <a:moveTo>
                    <a:pt x="12544425" y="3886983"/>
                  </a:moveTo>
                  <a:lnTo>
                    <a:pt x="12529394" y="3886983"/>
                  </a:lnTo>
                  <a:lnTo>
                    <a:pt x="12529394" y="3867933"/>
                  </a:lnTo>
                  <a:lnTo>
                    <a:pt x="12544425" y="3867933"/>
                  </a:lnTo>
                  <a:lnTo>
                    <a:pt x="12544425" y="3886983"/>
                  </a:lnTo>
                  <a:close/>
                </a:path>
                <a:path w="12544424" h="8096250">
                  <a:moveTo>
                    <a:pt x="12544425" y="3848884"/>
                  </a:moveTo>
                  <a:lnTo>
                    <a:pt x="12529394" y="3848884"/>
                  </a:lnTo>
                  <a:lnTo>
                    <a:pt x="12529394" y="3829833"/>
                  </a:lnTo>
                  <a:lnTo>
                    <a:pt x="12544425" y="3829833"/>
                  </a:lnTo>
                  <a:lnTo>
                    <a:pt x="12544425" y="3848884"/>
                  </a:lnTo>
                  <a:close/>
                </a:path>
                <a:path w="12544424" h="8096250">
                  <a:moveTo>
                    <a:pt x="12544425" y="3810783"/>
                  </a:moveTo>
                  <a:lnTo>
                    <a:pt x="12529394" y="3810783"/>
                  </a:lnTo>
                  <a:lnTo>
                    <a:pt x="12529394" y="3791733"/>
                  </a:lnTo>
                  <a:lnTo>
                    <a:pt x="12544425" y="3791733"/>
                  </a:lnTo>
                  <a:lnTo>
                    <a:pt x="12544425" y="3810783"/>
                  </a:lnTo>
                  <a:close/>
                </a:path>
                <a:path w="12544424" h="8096250">
                  <a:moveTo>
                    <a:pt x="12544425" y="3772684"/>
                  </a:moveTo>
                  <a:lnTo>
                    <a:pt x="12529394" y="3772684"/>
                  </a:lnTo>
                  <a:lnTo>
                    <a:pt x="12529394" y="3753633"/>
                  </a:lnTo>
                  <a:lnTo>
                    <a:pt x="12544425" y="3753633"/>
                  </a:lnTo>
                  <a:lnTo>
                    <a:pt x="12544425" y="3772684"/>
                  </a:lnTo>
                  <a:close/>
                </a:path>
                <a:path w="12544424" h="8096250">
                  <a:moveTo>
                    <a:pt x="12544425" y="3734583"/>
                  </a:moveTo>
                  <a:lnTo>
                    <a:pt x="12529394" y="3734583"/>
                  </a:lnTo>
                  <a:lnTo>
                    <a:pt x="12529394" y="3715533"/>
                  </a:lnTo>
                  <a:lnTo>
                    <a:pt x="12544425" y="3715533"/>
                  </a:lnTo>
                  <a:lnTo>
                    <a:pt x="12544425" y="3734583"/>
                  </a:lnTo>
                  <a:close/>
                </a:path>
                <a:path w="12544424" h="8096250">
                  <a:moveTo>
                    <a:pt x="12544425" y="3696484"/>
                  </a:moveTo>
                  <a:lnTo>
                    <a:pt x="12529394" y="3696484"/>
                  </a:lnTo>
                  <a:lnTo>
                    <a:pt x="12529394" y="3677433"/>
                  </a:lnTo>
                  <a:lnTo>
                    <a:pt x="12544425" y="3677433"/>
                  </a:lnTo>
                  <a:lnTo>
                    <a:pt x="12544425" y="3696484"/>
                  </a:lnTo>
                  <a:close/>
                </a:path>
                <a:path w="12544424" h="8096250">
                  <a:moveTo>
                    <a:pt x="12544425" y="3658383"/>
                  </a:moveTo>
                  <a:lnTo>
                    <a:pt x="12529394" y="3658383"/>
                  </a:lnTo>
                  <a:lnTo>
                    <a:pt x="12529394" y="3639333"/>
                  </a:lnTo>
                  <a:lnTo>
                    <a:pt x="12544425" y="3639333"/>
                  </a:lnTo>
                  <a:lnTo>
                    <a:pt x="12544425" y="3658383"/>
                  </a:lnTo>
                  <a:close/>
                </a:path>
                <a:path w="12544424" h="8096250">
                  <a:moveTo>
                    <a:pt x="12544425" y="3620284"/>
                  </a:moveTo>
                  <a:lnTo>
                    <a:pt x="12529394" y="3620284"/>
                  </a:lnTo>
                  <a:lnTo>
                    <a:pt x="12529394" y="3601234"/>
                  </a:lnTo>
                  <a:lnTo>
                    <a:pt x="12544425" y="3601234"/>
                  </a:lnTo>
                  <a:lnTo>
                    <a:pt x="12544425" y="3620284"/>
                  </a:lnTo>
                  <a:close/>
                </a:path>
                <a:path w="12544424" h="8096250">
                  <a:moveTo>
                    <a:pt x="12544425" y="3582183"/>
                  </a:moveTo>
                  <a:lnTo>
                    <a:pt x="12529394" y="3582183"/>
                  </a:lnTo>
                  <a:lnTo>
                    <a:pt x="12529394" y="3563133"/>
                  </a:lnTo>
                  <a:lnTo>
                    <a:pt x="12544425" y="3563133"/>
                  </a:lnTo>
                  <a:lnTo>
                    <a:pt x="12544425" y="3582183"/>
                  </a:lnTo>
                  <a:close/>
                </a:path>
                <a:path w="12544424" h="8096250">
                  <a:moveTo>
                    <a:pt x="12544425" y="3544083"/>
                  </a:moveTo>
                  <a:lnTo>
                    <a:pt x="12529394" y="3544083"/>
                  </a:lnTo>
                  <a:lnTo>
                    <a:pt x="12529394" y="3525034"/>
                  </a:lnTo>
                  <a:lnTo>
                    <a:pt x="12544425" y="3525034"/>
                  </a:lnTo>
                  <a:lnTo>
                    <a:pt x="12544425" y="3544083"/>
                  </a:lnTo>
                  <a:close/>
                </a:path>
                <a:path w="12544424" h="8096250">
                  <a:moveTo>
                    <a:pt x="12544425" y="3505983"/>
                  </a:moveTo>
                  <a:lnTo>
                    <a:pt x="12529394" y="3505983"/>
                  </a:lnTo>
                  <a:lnTo>
                    <a:pt x="12529394" y="3486933"/>
                  </a:lnTo>
                  <a:lnTo>
                    <a:pt x="12544425" y="3486933"/>
                  </a:lnTo>
                  <a:lnTo>
                    <a:pt x="12544425" y="3505983"/>
                  </a:lnTo>
                  <a:close/>
                </a:path>
                <a:path w="12544424" h="8096250">
                  <a:moveTo>
                    <a:pt x="12544425" y="3467883"/>
                  </a:moveTo>
                  <a:lnTo>
                    <a:pt x="12529394" y="3467883"/>
                  </a:lnTo>
                  <a:lnTo>
                    <a:pt x="12529394" y="3448834"/>
                  </a:lnTo>
                  <a:lnTo>
                    <a:pt x="12544425" y="3448834"/>
                  </a:lnTo>
                  <a:lnTo>
                    <a:pt x="12544425" y="3467883"/>
                  </a:lnTo>
                  <a:close/>
                </a:path>
                <a:path w="12544424" h="8096250">
                  <a:moveTo>
                    <a:pt x="12544425" y="3429783"/>
                  </a:moveTo>
                  <a:lnTo>
                    <a:pt x="12529394" y="3429783"/>
                  </a:lnTo>
                  <a:lnTo>
                    <a:pt x="12529394" y="3410733"/>
                  </a:lnTo>
                  <a:lnTo>
                    <a:pt x="12544425" y="3410733"/>
                  </a:lnTo>
                  <a:lnTo>
                    <a:pt x="12544425" y="3429783"/>
                  </a:lnTo>
                  <a:close/>
                </a:path>
                <a:path w="12544424" h="8096250">
                  <a:moveTo>
                    <a:pt x="12544425" y="3391683"/>
                  </a:moveTo>
                  <a:lnTo>
                    <a:pt x="12529394" y="3391683"/>
                  </a:lnTo>
                  <a:lnTo>
                    <a:pt x="12529394" y="3372634"/>
                  </a:lnTo>
                  <a:lnTo>
                    <a:pt x="12544425" y="3372634"/>
                  </a:lnTo>
                  <a:lnTo>
                    <a:pt x="12544425" y="3391683"/>
                  </a:lnTo>
                  <a:close/>
                </a:path>
                <a:path w="12544424" h="8096250">
                  <a:moveTo>
                    <a:pt x="12544425" y="3353584"/>
                  </a:moveTo>
                  <a:lnTo>
                    <a:pt x="12529394" y="3353584"/>
                  </a:lnTo>
                  <a:lnTo>
                    <a:pt x="12529394" y="3334533"/>
                  </a:lnTo>
                  <a:lnTo>
                    <a:pt x="12544425" y="3334533"/>
                  </a:lnTo>
                  <a:lnTo>
                    <a:pt x="12544425" y="3353584"/>
                  </a:lnTo>
                  <a:close/>
                </a:path>
                <a:path w="12544424" h="8096250">
                  <a:moveTo>
                    <a:pt x="12544425" y="3315483"/>
                  </a:moveTo>
                  <a:lnTo>
                    <a:pt x="12529394" y="3315483"/>
                  </a:lnTo>
                  <a:lnTo>
                    <a:pt x="12529394" y="3296434"/>
                  </a:lnTo>
                  <a:lnTo>
                    <a:pt x="12544425" y="3296434"/>
                  </a:lnTo>
                  <a:lnTo>
                    <a:pt x="12544425" y="3315483"/>
                  </a:lnTo>
                  <a:close/>
                </a:path>
                <a:path w="12544424" h="8096250">
                  <a:moveTo>
                    <a:pt x="12544425" y="3277384"/>
                  </a:moveTo>
                  <a:lnTo>
                    <a:pt x="12529394" y="3277384"/>
                  </a:lnTo>
                  <a:lnTo>
                    <a:pt x="12529394" y="3258333"/>
                  </a:lnTo>
                  <a:lnTo>
                    <a:pt x="12544425" y="3258333"/>
                  </a:lnTo>
                  <a:lnTo>
                    <a:pt x="12544425" y="3277384"/>
                  </a:lnTo>
                  <a:close/>
                </a:path>
                <a:path w="12544424" h="8096250">
                  <a:moveTo>
                    <a:pt x="12544425" y="3239283"/>
                  </a:moveTo>
                  <a:lnTo>
                    <a:pt x="12529394" y="3239283"/>
                  </a:lnTo>
                  <a:lnTo>
                    <a:pt x="12529394" y="3220234"/>
                  </a:lnTo>
                  <a:lnTo>
                    <a:pt x="12544425" y="3220234"/>
                  </a:lnTo>
                  <a:lnTo>
                    <a:pt x="12544425" y="3239283"/>
                  </a:lnTo>
                  <a:close/>
                </a:path>
                <a:path w="12544424" h="8096250">
                  <a:moveTo>
                    <a:pt x="12544425" y="3201184"/>
                  </a:moveTo>
                  <a:lnTo>
                    <a:pt x="12529394" y="3201184"/>
                  </a:lnTo>
                  <a:lnTo>
                    <a:pt x="12529394" y="3182133"/>
                  </a:lnTo>
                  <a:lnTo>
                    <a:pt x="12544425" y="3182133"/>
                  </a:lnTo>
                  <a:lnTo>
                    <a:pt x="12544425" y="3201184"/>
                  </a:lnTo>
                  <a:close/>
                </a:path>
                <a:path w="12544424" h="8096250">
                  <a:moveTo>
                    <a:pt x="12544425" y="3163083"/>
                  </a:moveTo>
                  <a:lnTo>
                    <a:pt x="12529394" y="3163083"/>
                  </a:lnTo>
                  <a:lnTo>
                    <a:pt x="12529394" y="3144034"/>
                  </a:lnTo>
                  <a:lnTo>
                    <a:pt x="12544425" y="3144034"/>
                  </a:lnTo>
                  <a:lnTo>
                    <a:pt x="12544425" y="3163083"/>
                  </a:lnTo>
                  <a:close/>
                </a:path>
                <a:path w="12544424" h="8096250">
                  <a:moveTo>
                    <a:pt x="12544425" y="3124984"/>
                  </a:moveTo>
                  <a:lnTo>
                    <a:pt x="12529394" y="3124984"/>
                  </a:lnTo>
                  <a:lnTo>
                    <a:pt x="12529394" y="3105934"/>
                  </a:lnTo>
                  <a:lnTo>
                    <a:pt x="12544425" y="3105934"/>
                  </a:lnTo>
                  <a:lnTo>
                    <a:pt x="12544425" y="3124984"/>
                  </a:lnTo>
                  <a:close/>
                </a:path>
                <a:path w="12544424" h="8096250">
                  <a:moveTo>
                    <a:pt x="12544425" y="3086883"/>
                  </a:moveTo>
                  <a:lnTo>
                    <a:pt x="12529394" y="3086883"/>
                  </a:lnTo>
                  <a:lnTo>
                    <a:pt x="12529394" y="3067833"/>
                  </a:lnTo>
                  <a:lnTo>
                    <a:pt x="12544425" y="3067833"/>
                  </a:lnTo>
                  <a:lnTo>
                    <a:pt x="12544425" y="3086883"/>
                  </a:lnTo>
                  <a:close/>
                </a:path>
                <a:path w="12544424" h="8096250">
                  <a:moveTo>
                    <a:pt x="12544425" y="3048784"/>
                  </a:moveTo>
                  <a:lnTo>
                    <a:pt x="12529394" y="3048784"/>
                  </a:lnTo>
                  <a:lnTo>
                    <a:pt x="12529394" y="3029734"/>
                  </a:lnTo>
                  <a:lnTo>
                    <a:pt x="12544425" y="3029734"/>
                  </a:lnTo>
                  <a:lnTo>
                    <a:pt x="12544425" y="3048784"/>
                  </a:lnTo>
                  <a:close/>
                </a:path>
                <a:path w="12544424" h="8096250">
                  <a:moveTo>
                    <a:pt x="12544425" y="3010683"/>
                  </a:moveTo>
                  <a:lnTo>
                    <a:pt x="12529394" y="3010683"/>
                  </a:lnTo>
                  <a:lnTo>
                    <a:pt x="12529394" y="2991633"/>
                  </a:lnTo>
                  <a:lnTo>
                    <a:pt x="12544425" y="2991633"/>
                  </a:lnTo>
                  <a:lnTo>
                    <a:pt x="12544425" y="3010683"/>
                  </a:lnTo>
                  <a:close/>
                </a:path>
                <a:path w="12544424" h="8096250">
                  <a:moveTo>
                    <a:pt x="12544425" y="2972584"/>
                  </a:moveTo>
                  <a:lnTo>
                    <a:pt x="12529394" y="2972584"/>
                  </a:lnTo>
                  <a:lnTo>
                    <a:pt x="12529394" y="2953534"/>
                  </a:lnTo>
                  <a:lnTo>
                    <a:pt x="12544425" y="2953534"/>
                  </a:lnTo>
                  <a:lnTo>
                    <a:pt x="12544425" y="2972584"/>
                  </a:lnTo>
                  <a:close/>
                </a:path>
                <a:path w="12544424" h="8096250">
                  <a:moveTo>
                    <a:pt x="12544425" y="2934483"/>
                  </a:moveTo>
                  <a:lnTo>
                    <a:pt x="12529394" y="2934483"/>
                  </a:lnTo>
                  <a:lnTo>
                    <a:pt x="12529394" y="2915433"/>
                  </a:lnTo>
                  <a:lnTo>
                    <a:pt x="12544425" y="2915433"/>
                  </a:lnTo>
                  <a:lnTo>
                    <a:pt x="12544425" y="2934483"/>
                  </a:lnTo>
                  <a:close/>
                </a:path>
                <a:path w="12544424" h="8096250">
                  <a:moveTo>
                    <a:pt x="12544425" y="2896384"/>
                  </a:moveTo>
                  <a:lnTo>
                    <a:pt x="12529394" y="2896384"/>
                  </a:lnTo>
                  <a:lnTo>
                    <a:pt x="12529394" y="2877334"/>
                  </a:lnTo>
                  <a:lnTo>
                    <a:pt x="12544425" y="2877334"/>
                  </a:lnTo>
                  <a:lnTo>
                    <a:pt x="12544425" y="2896384"/>
                  </a:lnTo>
                  <a:close/>
                </a:path>
                <a:path w="12544424" h="8096250">
                  <a:moveTo>
                    <a:pt x="12544425" y="2858283"/>
                  </a:moveTo>
                  <a:lnTo>
                    <a:pt x="12529394" y="2858283"/>
                  </a:lnTo>
                  <a:lnTo>
                    <a:pt x="12529394" y="2839233"/>
                  </a:lnTo>
                  <a:lnTo>
                    <a:pt x="12544425" y="2839233"/>
                  </a:lnTo>
                  <a:lnTo>
                    <a:pt x="12544425" y="2858283"/>
                  </a:lnTo>
                  <a:close/>
                </a:path>
                <a:path w="12544424" h="8096250">
                  <a:moveTo>
                    <a:pt x="12544425" y="2820184"/>
                  </a:moveTo>
                  <a:lnTo>
                    <a:pt x="12529394" y="2820184"/>
                  </a:lnTo>
                  <a:lnTo>
                    <a:pt x="12529394" y="2801133"/>
                  </a:lnTo>
                  <a:lnTo>
                    <a:pt x="12544425" y="2801133"/>
                  </a:lnTo>
                  <a:lnTo>
                    <a:pt x="12544425" y="2820184"/>
                  </a:lnTo>
                  <a:close/>
                </a:path>
                <a:path w="12544424" h="8096250">
                  <a:moveTo>
                    <a:pt x="12544425" y="2782083"/>
                  </a:moveTo>
                  <a:lnTo>
                    <a:pt x="12529394" y="2782083"/>
                  </a:lnTo>
                  <a:lnTo>
                    <a:pt x="12529394" y="2763033"/>
                  </a:lnTo>
                  <a:lnTo>
                    <a:pt x="12544425" y="2763033"/>
                  </a:lnTo>
                  <a:lnTo>
                    <a:pt x="12544425" y="2782083"/>
                  </a:lnTo>
                  <a:close/>
                </a:path>
                <a:path w="12544424" h="8096250">
                  <a:moveTo>
                    <a:pt x="12544425" y="2743984"/>
                  </a:moveTo>
                  <a:lnTo>
                    <a:pt x="12529394" y="2743984"/>
                  </a:lnTo>
                  <a:lnTo>
                    <a:pt x="12529394" y="2724934"/>
                  </a:lnTo>
                  <a:lnTo>
                    <a:pt x="12544425" y="2724934"/>
                  </a:lnTo>
                  <a:lnTo>
                    <a:pt x="12544425" y="2743984"/>
                  </a:lnTo>
                  <a:close/>
                </a:path>
                <a:path w="12544424" h="8096250">
                  <a:moveTo>
                    <a:pt x="12544425" y="2705883"/>
                  </a:moveTo>
                  <a:lnTo>
                    <a:pt x="12529394" y="2705883"/>
                  </a:lnTo>
                  <a:lnTo>
                    <a:pt x="12529394" y="2686833"/>
                  </a:lnTo>
                  <a:lnTo>
                    <a:pt x="12544425" y="2686833"/>
                  </a:lnTo>
                  <a:lnTo>
                    <a:pt x="12544425" y="2705883"/>
                  </a:lnTo>
                  <a:close/>
                </a:path>
                <a:path w="12544424" h="8096250">
                  <a:moveTo>
                    <a:pt x="12544425" y="2667784"/>
                  </a:moveTo>
                  <a:lnTo>
                    <a:pt x="12529394" y="2667784"/>
                  </a:lnTo>
                  <a:lnTo>
                    <a:pt x="12529394" y="2648734"/>
                  </a:lnTo>
                  <a:lnTo>
                    <a:pt x="12544425" y="2648734"/>
                  </a:lnTo>
                  <a:lnTo>
                    <a:pt x="12544425" y="2667784"/>
                  </a:lnTo>
                  <a:close/>
                </a:path>
                <a:path w="12544424" h="8096250">
                  <a:moveTo>
                    <a:pt x="12544425" y="2629683"/>
                  </a:moveTo>
                  <a:lnTo>
                    <a:pt x="12529394" y="2629683"/>
                  </a:lnTo>
                  <a:lnTo>
                    <a:pt x="12529394" y="2610633"/>
                  </a:lnTo>
                  <a:lnTo>
                    <a:pt x="12544425" y="2610633"/>
                  </a:lnTo>
                  <a:lnTo>
                    <a:pt x="12544425" y="2629683"/>
                  </a:lnTo>
                  <a:close/>
                </a:path>
                <a:path w="12544424" h="8096250">
                  <a:moveTo>
                    <a:pt x="12544425" y="2591583"/>
                  </a:moveTo>
                  <a:lnTo>
                    <a:pt x="12529394" y="2591583"/>
                  </a:lnTo>
                  <a:lnTo>
                    <a:pt x="12529394" y="2572534"/>
                  </a:lnTo>
                  <a:lnTo>
                    <a:pt x="12544425" y="2572534"/>
                  </a:lnTo>
                  <a:lnTo>
                    <a:pt x="12544425" y="2591583"/>
                  </a:lnTo>
                  <a:close/>
                </a:path>
                <a:path w="12544424" h="8096250">
                  <a:moveTo>
                    <a:pt x="12544425" y="2553483"/>
                  </a:moveTo>
                  <a:lnTo>
                    <a:pt x="12529394" y="2553483"/>
                  </a:lnTo>
                  <a:lnTo>
                    <a:pt x="12529394" y="2534433"/>
                  </a:lnTo>
                  <a:lnTo>
                    <a:pt x="12544425" y="2534433"/>
                  </a:lnTo>
                  <a:lnTo>
                    <a:pt x="12544425" y="2553483"/>
                  </a:lnTo>
                  <a:close/>
                </a:path>
                <a:path w="12544424" h="8096250">
                  <a:moveTo>
                    <a:pt x="12544425" y="2515383"/>
                  </a:moveTo>
                  <a:lnTo>
                    <a:pt x="12529394" y="2515383"/>
                  </a:lnTo>
                  <a:lnTo>
                    <a:pt x="12529394" y="2496334"/>
                  </a:lnTo>
                  <a:lnTo>
                    <a:pt x="12544425" y="2496334"/>
                  </a:lnTo>
                  <a:lnTo>
                    <a:pt x="12544425" y="2515383"/>
                  </a:lnTo>
                  <a:close/>
                </a:path>
                <a:path w="12544424" h="8096250">
                  <a:moveTo>
                    <a:pt x="12544425" y="2477284"/>
                  </a:moveTo>
                  <a:lnTo>
                    <a:pt x="12529394" y="2477284"/>
                  </a:lnTo>
                  <a:lnTo>
                    <a:pt x="12529394" y="2458233"/>
                  </a:lnTo>
                  <a:lnTo>
                    <a:pt x="12544425" y="2458233"/>
                  </a:lnTo>
                  <a:lnTo>
                    <a:pt x="12544425" y="2477284"/>
                  </a:lnTo>
                  <a:close/>
                </a:path>
                <a:path w="12544424" h="8096250">
                  <a:moveTo>
                    <a:pt x="12544425" y="2439183"/>
                  </a:moveTo>
                  <a:lnTo>
                    <a:pt x="12529394" y="2439183"/>
                  </a:lnTo>
                  <a:lnTo>
                    <a:pt x="12529394" y="2420134"/>
                  </a:lnTo>
                  <a:lnTo>
                    <a:pt x="12544425" y="2420134"/>
                  </a:lnTo>
                  <a:lnTo>
                    <a:pt x="12544425" y="2439183"/>
                  </a:lnTo>
                  <a:close/>
                </a:path>
                <a:path w="12544424" h="8096250">
                  <a:moveTo>
                    <a:pt x="12544425" y="2401084"/>
                  </a:moveTo>
                  <a:lnTo>
                    <a:pt x="12529394" y="2401084"/>
                  </a:lnTo>
                  <a:lnTo>
                    <a:pt x="12529394" y="2382033"/>
                  </a:lnTo>
                  <a:lnTo>
                    <a:pt x="12544425" y="2382033"/>
                  </a:lnTo>
                  <a:lnTo>
                    <a:pt x="12544425" y="2401084"/>
                  </a:lnTo>
                  <a:close/>
                </a:path>
                <a:path w="12544424" h="8096250">
                  <a:moveTo>
                    <a:pt x="12544425" y="2362983"/>
                  </a:moveTo>
                  <a:lnTo>
                    <a:pt x="12529394" y="2362983"/>
                  </a:lnTo>
                  <a:lnTo>
                    <a:pt x="12529394" y="2343934"/>
                  </a:lnTo>
                  <a:lnTo>
                    <a:pt x="12544425" y="2343934"/>
                  </a:lnTo>
                  <a:lnTo>
                    <a:pt x="12544425" y="2362983"/>
                  </a:lnTo>
                  <a:close/>
                </a:path>
                <a:path w="12544424" h="8096250">
                  <a:moveTo>
                    <a:pt x="12544425" y="2324884"/>
                  </a:moveTo>
                  <a:lnTo>
                    <a:pt x="12529394" y="2324884"/>
                  </a:lnTo>
                  <a:lnTo>
                    <a:pt x="12529394" y="2305833"/>
                  </a:lnTo>
                  <a:lnTo>
                    <a:pt x="12544425" y="2305833"/>
                  </a:lnTo>
                  <a:lnTo>
                    <a:pt x="12544425" y="2324884"/>
                  </a:lnTo>
                  <a:close/>
                </a:path>
                <a:path w="12544424" h="8096250">
                  <a:moveTo>
                    <a:pt x="12544425" y="2286783"/>
                  </a:moveTo>
                  <a:lnTo>
                    <a:pt x="12529394" y="2286783"/>
                  </a:lnTo>
                  <a:lnTo>
                    <a:pt x="12529394" y="2267734"/>
                  </a:lnTo>
                  <a:lnTo>
                    <a:pt x="12544425" y="2267734"/>
                  </a:lnTo>
                  <a:lnTo>
                    <a:pt x="12544425" y="2286783"/>
                  </a:lnTo>
                  <a:close/>
                </a:path>
                <a:path w="12544424" h="8096250">
                  <a:moveTo>
                    <a:pt x="12544425" y="2248684"/>
                  </a:moveTo>
                  <a:lnTo>
                    <a:pt x="12529394" y="2248684"/>
                  </a:lnTo>
                  <a:lnTo>
                    <a:pt x="12529394" y="2229633"/>
                  </a:lnTo>
                  <a:lnTo>
                    <a:pt x="12544425" y="2229633"/>
                  </a:lnTo>
                  <a:lnTo>
                    <a:pt x="12544425" y="2248684"/>
                  </a:lnTo>
                  <a:close/>
                </a:path>
                <a:path w="12544424" h="8096250">
                  <a:moveTo>
                    <a:pt x="12544425" y="2210583"/>
                  </a:moveTo>
                  <a:lnTo>
                    <a:pt x="12529394" y="2210583"/>
                  </a:lnTo>
                  <a:lnTo>
                    <a:pt x="12529394" y="2191533"/>
                  </a:lnTo>
                  <a:lnTo>
                    <a:pt x="12544425" y="2191533"/>
                  </a:lnTo>
                  <a:lnTo>
                    <a:pt x="12544425" y="2210583"/>
                  </a:lnTo>
                  <a:close/>
                </a:path>
                <a:path w="12544424" h="8096250">
                  <a:moveTo>
                    <a:pt x="12544425" y="2172484"/>
                  </a:moveTo>
                  <a:lnTo>
                    <a:pt x="12529394" y="2172484"/>
                  </a:lnTo>
                  <a:lnTo>
                    <a:pt x="12529394" y="2153434"/>
                  </a:lnTo>
                  <a:lnTo>
                    <a:pt x="12544425" y="2153434"/>
                  </a:lnTo>
                  <a:lnTo>
                    <a:pt x="12544425" y="2172484"/>
                  </a:lnTo>
                  <a:close/>
                </a:path>
                <a:path w="12544424" h="8096250">
                  <a:moveTo>
                    <a:pt x="12544425" y="2134383"/>
                  </a:moveTo>
                  <a:lnTo>
                    <a:pt x="12529394" y="2134383"/>
                  </a:lnTo>
                  <a:lnTo>
                    <a:pt x="12529394" y="2115333"/>
                  </a:lnTo>
                  <a:lnTo>
                    <a:pt x="12544425" y="2115333"/>
                  </a:lnTo>
                  <a:lnTo>
                    <a:pt x="12544425" y="2134383"/>
                  </a:lnTo>
                  <a:close/>
                </a:path>
                <a:path w="12544424" h="8096250">
                  <a:moveTo>
                    <a:pt x="12544425" y="2096284"/>
                  </a:moveTo>
                  <a:lnTo>
                    <a:pt x="12529394" y="2096284"/>
                  </a:lnTo>
                  <a:lnTo>
                    <a:pt x="12529394" y="2077234"/>
                  </a:lnTo>
                  <a:lnTo>
                    <a:pt x="12544425" y="2077234"/>
                  </a:lnTo>
                  <a:lnTo>
                    <a:pt x="12544425" y="2096284"/>
                  </a:lnTo>
                  <a:close/>
                </a:path>
                <a:path w="12544424" h="8096250">
                  <a:moveTo>
                    <a:pt x="12544425" y="2058183"/>
                  </a:moveTo>
                  <a:lnTo>
                    <a:pt x="12529394" y="2058183"/>
                  </a:lnTo>
                  <a:lnTo>
                    <a:pt x="12529394" y="2039133"/>
                  </a:lnTo>
                  <a:lnTo>
                    <a:pt x="12544425" y="2039133"/>
                  </a:lnTo>
                  <a:lnTo>
                    <a:pt x="12544425" y="2058183"/>
                  </a:lnTo>
                  <a:close/>
                </a:path>
                <a:path w="12544424" h="8096250">
                  <a:moveTo>
                    <a:pt x="12544425" y="2020084"/>
                  </a:moveTo>
                  <a:lnTo>
                    <a:pt x="12529394" y="2020084"/>
                  </a:lnTo>
                  <a:lnTo>
                    <a:pt x="12529394" y="2001034"/>
                  </a:lnTo>
                  <a:lnTo>
                    <a:pt x="12544425" y="2001034"/>
                  </a:lnTo>
                  <a:lnTo>
                    <a:pt x="12544425" y="2020084"/>
                  </a:lnTo>
                  <a:close/>
                </a:path>
                <a:path w="12544424" h="8096250">
                  <a:moveTo>
                    <a:pt x="12544425" y="1981983"/>
                  </a:moveTo>
                  <a:lnTo>
                    <a:pt x="12529394" y="1981983"/>
                  </a:lnTo>
                  <a:lnTo>
                    <a:pt x="12529394" y="1962933"/>
                  </a:lnTo>
                  <a:lnTo>
                    <a:pt x="12544425" y="1962933"/>
                  </a:lnTo>
                  <a:lnTo>
                    <a:pt x="12544425" y="1981983"/>
                  </a:lnTo>
                  <a:close/>
                </a:path>
                <a:path w="12544424" h="8096250">
                  <a:moveTo>
                    <a:pt x="12544425" y="1943884"/>
                  </a:moveTo>
                  <a:lnTo>
                    <a:pt x="12529394" y="1943884"/>
                  </a:lnTo>
                  <a:lnTo>
                    <a:pt x="12529394" y="1924834"/>
                  </a:lnTo>
                  <a:lnTo>
                    <a:pt x="12544425" y="1924834"/>
                  </a:lnTo>
                  <a:lnTo>
                    <a:pt x="12544425" y="1943884"/>
                  </a:lnTo>
                  <a:close/>
                </a:path>
                <a:path w="12544424" h="8096250">
                  <a:moveTo>
                    <a:pt x="12544425" y="1905784"/>
                  </a:moveTo>
                  <a:lnTo>
                    <a:pt x="12529394" y="1905784"/>
                  </a:lnTo>
                  <a:lnTo>
                    <a:pt x="12529394" y="1886733"/>
                  </a:lnTo>
                  <a:lnTo>
                    <a:pt x="12544425" y="1886733"/>
                  </a:lnTo>
                  <a:lnTo>
                    <a:pt x="12544425" y="1905784"/>
                  </a:lnTo>
                  <a:close/>
                </a:path>
                <a:path w="12544424" h="8096250">
                  <a:moveTo>
                    <a:pt x="12544425" y="1867684"/>
                  </a:moveTo>
                  <a:lnTo>
                    <a:pt x="12529394" y="1867684"/>
                  </a:lnTo>
                  <a:lnTo>
                    <a:pt x="12529394" y="1848634"/>
                  </a:lnTo>
                  <a:lnTo>
                    <a:pt x="12544425" y="1848634"/>
                  </a:lnTo>
                  <a:lnTo>
                    <a:pt x="12544425" y="1867684"/>
                  </a:lnTo>
                  <a:close/>
                </a:path>
                <a:path w="12544424" h="8096250">
                  <a:moveTo>
                    <a:pt x="12544425" y="1829584"/>
                  </a:moveTo>
                  <a:lnTo>
                    <a:pt x="12529394" y="1829584"/>
                  </a:lnTo>
                  <a:lnTo>
                    <a:pt x="12529394" y="1810533"/>
                  </a:lnTo>
                  <a:lnTo>
                    <a:pt x="12544425" y="1810533"/>
                  </a:lnTo>
                  <a:lnTo>
                    <a:pt x="12544425" y="1829584"/>
                  </a:lnTo>
                  <a:close/>
                </a:path>
                <a:path w="12544424" h="8096250">
                  <a:moveTo>
                    <a:pt x="12544425" y="1791484"/>
                  </a:moveTo>
                  <a:lnTo>
                    <a:pt x="12529394" y="1791484"/>
                  </a:lnTo>
                  <a:lnTo>
                    <a:pt x="12529394" y="1772434"/>
                  </a:lnTo>
                  <a:lnTo>
                    <a:pt x="12544425" y="1772434"/>
                  </a:lnTo>
                  <a:lnTo>
                    <a:pt x="12544425" y="1791484"/>
                  </a:lnTo>
                  <a:close/>
                </a:path>
                <a:path w="12544424" h="8096250">
                  <a:moveTo>
                    <a:pt x="12544425" y="1753384"/>
                  </a:moveTo>
                  <a:lnTo>
                    <a:pt x="12529394" y="1753384"/>
                  </a:lnTo>
                  <a:lnTo>
                    <a:pt x="12529394" y="1734333"/>
                  </a:lnTo>
                  <a:lnTo>
                    <a:pt x="12544425" y="1734333"/>
                  </a:lnTo>
                  <a:lnTo>
                    <a:pt x="12544425" y="1753384"/>
                  </a:lnTo>
                  <a:close/>
                </a:path>
                <a:path w="12544424" h="8096250">
                  <a:moveTo>
                    <a:pt x="12544425" y="1715283"/>
                  </a:moveTo>
                  <a:lnTo>
                    <a:pt x="12529394" y="1715283"/>
                  </a:lnTo>
                  <a:lnTo>
                    <a:pt x="12529394" y="1696234"/>
                  </a:lnTo>
                  <a:lnTo>
                    <a:pt x="12544425" y="1696234"/>
                  </a:lnTo>
                  <a:lnTo>
                    <a:pt x="12544425" y="1715283"/>
                  </a:lnTo>
                  <a:close/>
                </a:path>
                <a:path w="12544424" h="8096250">
                  <a:moveTo>
                    <a:pt x="12544425" y="1677184"/>
                  </a:moveTo>
                  <a:lnTo>
                    <a:pt x="12529394" y="1677184"/>
                  </a:lnTo>
                  <a:lnTo>
                    <a:pt x="12529394" y="1658134"/>
                  </a:lnTo>
                  <a:lnTo>
                    <a:pt x="12544425" y="1658134"/>
                  </a:lnTo>
                  <a:lnTo>
                    <a:pt x="12544425" y="1677184"/>
                  </a:lnTo>
                  <a:close/>
                </a:path>
                <a:path w="12544424" h="8096250">
                  <a:moveTo>
                    <a:pt x="12544425" y="1639083"/>
                  </a:moveTo>
                  <a:lnTo>
                    <a:pt x="12529394" y="1639083"/>
                  </a:lnTo>
                  <a:lnTo>
                    <a:pt x="12529394" y="1620034"/>
                  </a:lnTo>
                  <a:lnTo>
                    <a:pt x="12544425" y="1620034"/>
                  </a:lnTo>
                  <a:lnTo>
                    <a:pt x="12544425" y="1639083"/>
                  </a:lnTo>
                  <a:close/>
                </a:path>
                <a:path w="12544424" h="8096250">
                  <a:moveTo>
                    <a:pt x="12544425" y="1600984"/>
                  </a:moveTo>
                  <a:lnTo>
                    <a:pt x="12529394" y="1600984"/>
                  </a:lnTo>
                  <a:lnTo>
                    <a:pt x="12529394" y="1581934"/>
                  </a:lnTo>
                  <a:lnTo>
                    <a:pt x="12544425" y="1581934"/>
                  </a:lnTo>
                  <a:lnTo>
                    <a:pt x="12544425" y="1600984"/>
                  </a:lnTo>
                  <a:close/>
                </a:path>
                <a:path w="12544424" h="8096250">
                  <a:moveTo>
                    <a:pt x="12544425" y="1562883"/>
                  </a:moveTo>
                  <a:lnTo>
                    <a:pt x="12529394" y="1562883"/>
                  </a:lnTo>
                  <a:lnTo>
                    <a:pt x="12529394" y="1543834"/>
                  </a:lnTo>
                  <a:lnTo>
                    <a:pt x="12544425" y="1543834"/>
                  </a:lnTo>
                  <a:lnTo>
                    <a:pt x="12544425" y="1562883"/>
                  </a:lnTo>
                  <a:close/>
                </a:path>
                <a:path w="12544424" h="8096250">
                  <a:moveTo>
                    <a:pt x="12544425" y="1524784"/>
                  </a:moveTo>
                  <a:lnTo>
                    <a:pt x="12529394" y="1524784"/>
                  </a:lnTo>
                  <a:lnTo>
                    <a:pt x="12529394" y="1505734"/>
                  </a:lnTo>
                  <a:lnTo>
                    <a:pt x="12544425" y="1505734"/>
                  </a:lnTo>
                  <a:lnTo>
                    <a:pt x="12544425" y="1524784"/>
                  </a:lnTo>
                  <a:close/>
                </a:path>
                <a:path w="12544424" h="8096250">
                  <a:moveTo>
                    <a:pt x="12544425" y="1486683"/>
                  </a:moveTo>
                  <a:lnTo>
                    <a:pt x="12529394" y="1486683"/>
                  </a:lnTo>
                  <a:lnTo>
                    <a:pt x="12529394" y="1467634"/>
                  </a:lnTo>
                  <a:lnTo>
                    <a:pt x="12544425" y="1467634"/>
                  </a:lnTo>
                  <a:lnTo>
                    <a:pt x="12544425" y="1486683"/>
                  </a:lnTo>
                  <a:close/>
                </a:path>
                <a:path w="12544424" h="8096250">
                  <a:moveTo>
                    <a:pt x="12544425" y="1448584"/>
                  </a:moveTo>
                  <a:lnTo>
                    <a:pt x="12529394" y="1448584"/>
                  </a:lnTo>
                  <a:lnTo>
                    <a:pt x="12529394" y="1429534"/>
                  </a:lnTo>
                  <a:lnTo>
                    <a:pt x="12544425" y="1429534"/>
                  </a:lnTo>
                  <a:lnTo>
                    <a:pt x="12544425" y="1448584"/>
                  </a:lnTo>
                  <a:close/>
                </a:path>
                <a:path w="12544424" h="8096250">
                  <a:moveTo>
                    <a:pt x="12544425" y="1410483"/>
                  </a:moveTo>
                  <a:lnTo>
                    <a:pt x="12529394" y="1410483"/>
                  </a:lnTo>
                  <a:lnTo>
                    <a:pt x="12529394" y="1391434"/>
                  </a:lnTo>
                  <a:lnTo>
                    <a:pt x="12544425" y="1391434"/>
                  </a:lnTo>
                  <a:lnTo>
                    <a:pt x="12544425" y="1410483"/>
                  </a:lnTo>
                  <a:close/>
                </a:path>
                <a:path w="12544424" h="8096250">
                  <a:moveTo>
                    <a:pt x="12544425" y="1372384"/>
                  </a:moveTo>
                  <a:lnTo>
                    <a:pt x="12529394" y="1372384"/>
                  </a:lnTo>
                  <a:lnTo>
                    <a:pt x="12529394" y="1353334"/>
                  </a:lnTo>
                  <a:lnTo>
                    <a:pt x="12544425" y="1353334"/>
                  </a:lnTo>
                  <a:lnTo>
                    <a:pt x="12544425" y="1372384"/>
                  </a:lnTo>
                  <a:close/>
                </a:path>
                <a:path w="12544424" h="8096250">
                  <a:moveTo>
                    <a:pt x="12544425" y="1334284"/>
                  </a:moveTo>
                  <a:lnTo>
                    <a:pt x="12529394" y="1334284"/>
                  </a:lnTo>
                  <a:lnTo>
                    <a:pt x="12529394" y="1315233"/>
                  </a:lnTo>
                  <a:lnTo>
                    <a:pt x="12544425" y="1315233"/>
                  </a:lnTo>
                  <a:lnTo>
                    <a:pt x="12544425" y="1334284"/>
                  </a:lnTo>
                  <a:close/>
                </a:path>
                <a:path w="12544424" h="8096250">
                  <a:moveTo>
                    <a:pt x="12544425" y="1296184"/>
                  </a:moveTo>
                  <a:lnTo>
                    <a:pt x="12529394" y="1296184"/>
                  </a:lnTo>
                  <a:lnTo>
                    <a:pt x="12529394" y="1277134"/>
                  </a:lnTo>
                  <a:lnTo>
                    <a:pt x="12544425" y="1277134"/>
                  </a:lnTo>
                  <a:lnTo>
                    <a:pt x="12544425" y="1296184"/>
                  </a:lnTo>
                  <a:close/>
                </a:path>
                <a:path w="12544424" h="8096250">
                  <a:moveTo>
                    <a:pt x="12544425" y="1258084"/>
                  </a:moveTo>
                  <a:lnTo>
                    <a:pt x="12529394" y="1258084"/>
                  </a:lnTo>
                  <a:lnTo>
                    <a:pt x="12529394" y="1239033"/>
                  </a:lnTo>
                  <a:lnTo>
                    <a:pt x="12544425" y="1239033"/>
                  </a:lnTo>
                  <a:lnTo>
                    <a:pt x="12544425" y="1258084"/>
                  </a:lnTo>
                  <a:close/>
                </a:path>
                <a:path w="12544424" h="8096250">
                  <a:moveTo>
                    <a:pt x="12544425" y="1219984"/>
                  </a:moveTo>
                  <a:lnTo>
                    <a:pt x="12529394" y="1219984"/>
                  </a:lnTo>
                  <a:lnTo>
                    <a:pt x="12529394" y="1200934"/>
                  </a:lnTo>
                  <a:lnTo>
                    <a:pt x="12544425" y="1200934"/>
                  </a:lnTo>
                  <a:lnTo>
                    <a:pt x="12544425" y="1219984"/>
                  </a:lnTo>
                  <a:close/>
                </a:path>
                <a:path w="12544424" h="8096250">
                  <a:moveTo>
                    <a:pt x="12544425" y="1181884"/>
                  </a:moveTo>
                  <a:lnTo>
                    <a:pt x="12529394" y="1181884"/>
                  </a:lnTo>
                  <a:lnTo>
                    <a:pt x="12529394" y="1162833"/>
                  </a:lnTo>
                  <a:lnTo>
                    <a:pt x="12544425" y="1162833"/>
                  </a:lnTo>
                  <a:lnTo>
                    <a:pt x="12544425" y="1181884"/>
                  </a:lnTo>
                  <a:close/>
                </a:path>
                <a:path w="12544424" h="8096250">
                  <a:moveTo>
                    <a:pt x="12544425" y="1143784"/>
                  </a:moveTo>
                  <a:lnTo>
                    <a:pt x="12529394" y="1143784"/>
                  </a:lnTo>
                  <a:lnTo>
                    <a:pt x="12529394" y="1124734"/>
                  </a:lnTo>
                  <a:lnTo>
                    <a:pt x="12544425" y="1124734"/>
                  </a:lnTo>
                  <a:lnTo>
                    <a:pt x="12544425" y="1143784"/>
                  </a:lnTo>
                  <a:close/>
                </a:path>
                <a:path w="12544424" h="8096250">
                  <a:moveTo>
                    <a:pt x="12544425" y="1105684"/>
                  </a:moveTo>
                  <a:lnTo>
                    <a:pt x="12529394" y="1105684"/>
                  </a:lnTo>
                  <a:lnTo>
                    <a:pt x="12529394" y="1086634"/>
                  </a:lnTo>
                  <a:lnTo>
                    <a:pt x="12544425" y="1086634"/>
                  </a:lnTo>
                  <a:lnTo>
                    <a:pt x="12544425" y="1105684"/>
                  </a:lnTo>
                  <a:close/>
                </a:path>
                <a:path w="12544424" h="8096250">
                  <a:moveTo>
                    <a:pt x="12544425" y="1067584"/>
                  </a:moveTo>
                  <a:lnTo>
                    <a:pt x="12529394" y="1067584"/>
                  </a:lnTo>
                  <a:lnTo>
                    <a:pt x="12529394" y="1048534"/>
                  </a:lnTo>
                  <a:lnTo>
                    <a:pt x="12544425" y="1048534"/>
                  </a:lnTo>
                  <a:lnTo>
                    <a:pt x="12544425" y="1067584"/>
                  </a:lnTo>
                  <a:close/>
                </a:path>
                <a:path w="12544424" h="8096250">
                  <a:moveTo>
                    <a:pt x="12544425" y="1029484"/>
                  </a:moveTo>
                  <a:lnTo>
                    <a:pt x="12529394" y="1029484"/>
                  </a:lnTo>
                  <a:lnTo>
                    <a:pt x="12529394" y="1010434"/>
                  </a:lnTo>
                  <a:lnTo>
                    <a:pt x="12544425" y="1010434"/>
                  </a:lnTo>
                  <a:lnTo>
                    <a:pt x="12544425" y="1029484"/>
                  </a:lnTo>
                  <a:close/>
                </a:path>
                <a:path w="12544424" h="8096250">
                  <a:moveTo>
                    <a:pt x="12544425" y="991384"/>
                  </a:moveTo>
                  <a:lnTo>
                    <a:pt x="12529394" y="991384"/>
                  </a:lnTo>
                  <a:lnTo>
                    <a:pt x="12529394" y="972334"/>
                  </a:lnTo>
                  <a:lnTo>
                    <a:pt x="12544425" y="972334"/>
                  </a:lnTo>
                  <a:lnTo>
                    <a:pt x="12544425" y="991384"/>
                  </a:lnTo>
                  <a:close/>
                </a:path>
                <a:path w="12544424" h="8096250">
                  <a:moveTo>
                    <a:pt x="12544425" y="953284"/>
                  </a:moveTo>
                  <a:lnTo>
                    <a:pt x="12529394" y="953284"/>
                  </a:lnTo>
                  <a:lnTo>
                    <a:pt x="12529394" y="934234"/>
                  </a:lnTo>
                  <a:lnTo>
                    <a:pt x="12544425" y="934234"/>
                  </a:lnTo>
                  <a:lnTo>
                    <a:pt x="12544425" y="953284"/>
                  </a:lnTo>
                  <a:close/>
                </a:path>
                <a:path w="12544424" h="8096250">
                  <a:moveTo>
                    <a:pt x="12544425" y="915184"/>
                  </a:moveTo>
                  <a:lnTo>
                    <a:pt x="12529394" y="915184"/>
                  </a:lnTo>
                  <a:lnTo>
                    <a:pt x="12529394" y="896134"/>
                  </a:lnTo>
                  <a:lnTo>
                    <a:pt x="12544425" y="896134"/>
                  </a:lnTo>
                  <a:lnTo>
                    <a:pt x="12544425" y="915184"/>
                  </a:lnTo>
                  <a:close/>
                </a:path>
                <a:path w="12544424" h="8096250">
                  <a:moveTo>
                    <a:pt x="12544425" y="877084"/>
                  </a:moveTo>
                  <a:lnTo>
                    <a:pt x="12529394" y="877084"/>
                  </a:lnTo>
                  <a:lnTo>
                    <a:pt x="12529394" y="858034"/>
                  </a:lnTo>
                  <a:lnTo>
                    <a:pt x="12544425" y="858034"/>
                  </a:lnTo>
                  <a:lnTo>
                    <a:pt x="12544425" y="877084"/>
                  </a:lnTo>
                  <a:close/>
                </a:path>
                <a:path w="12544424" h="8096250">
                  <a:moveTo>
                    <a:pt x="12544425" y="838984"/>
                  </a:moveTo>
                  <a:lnTo>
                    <a:pt x="12529394" y="838984"/>
                  </a:lnTo>
                  <a:lnTo>
                    <a:pt x="12529394" y="819934"/>
                  </a:lnTo>
                  <a:lnTo>
                    <a:pt x="12544425" y="819934"/>
                  </a:lnTo>
                  <a:lnTo>
                    <a:pt x="12544425" y="838984"/>
                  </a:lnTo>
                  <a:close/>
                </a:path>
                <a:path w="12544424" h="8096250">
                  <a:moveTo>
                    <a:pt x="12544425" y="800884"/>
                  </a:moveTo>
                  <a:lnTo>
                    <a:pt x="12529394" y="800884"/>
                  </a:lnTo>
                  <a:lnTo>
                    <a:pt x="12529394" y="781834"/>
                  </a:lnTo>
                  <a:lnTo>
                    <a:pt x="12544425" y="781834"/>
                  </a:lnTo>
                  <a:lnTo>
                    <a:pt x="12544425" y="800884"/>
                  </a:lnTo>
                  <a:close/>
                </a:path>
                <a:path w="12544424" h="8096250">
                  <a:moveTo>
                    <a:pt x="12544425" y="762784"/>
                  </a:moveTo>
                  <a:lnTo>
                    <a:pt x="12529394" y="762784"/>
                  </a:lnTo>
                  <a:lnTo>
                    <a:pt x="12529394" y="743734"/>
                  </a:lnTo>
                  <a:lnTo>
                    <a:pt x="12544425" y="743734"/>
                  </a:lnTo>
                  <a:lnTo>
                    <a:pt x="12544425" y="762784"/>
                  </a:lnTo>
                  <a:close/>
                </a:path>
                <a:path w="12544424" h="8096250">
                  <a:moveTo>
                    <a:pt x="12544425" y="724684"/>
                  </a:moveTo>
                  <a:lnTo>
                    <a:pt x="12529394" y="724684"/>
                  </a:lnTo>
                  <a:lnTo>
                    <a:pt x="12529394" y="705634"/>
                  </a:lnTo>
                  <a:lnTo>
                    <a:pt x="12544425" y="705634"/>
                  </a:lnTo>
                  <a:lnTo>
                    <a:pt x="12544425" y="724684"/>
                  </a:lnTo>
                  <a:close/>
                </a:path>
                <a:path w="12544424" h="8096250">
                  <a:moveTo>
                    <a:pt x="12544425" y="686584"/>
                  </a:moveTo>
                  <a:lnTo>
                    <a:pt x="12529394" y="686584"/>
                  </a:lnTo>
                  <a:lnTo>
                    <a:pt x="12529394" y="667534"/>
                  </a:lnTo>
                  <a:lnTo>
                    <a:pt x="12544425" y="667534"/>
                  </a:lnTo>
                  <a:lnTo>
                    <a:pt x="12544425" y="686584"/>
                  </a:lnTo>
                  <a:close/>
                </a:path>
                <a:path w="12544424" h="8096250">
                  <a:moveTo>
                    <a:pt x="12544425" y="648484"/>
                  </a:moveTo>
                  <a:lnTo>
                    <a:pt x="12529394" y="648484"/>
                  </a:lnTo>
                  <a:lnTo>
                    <a:pt x="12529394" y="629434"/>
                  </a:lnTo>
                  <a:lnTo>
                    <a:pt x="12544425" y="629434"/>
                  </a:lnTo>
                  <a:lnTo>
                    <a:pt x="12544425" y="648484"/>
                  </a:lnTo>
                  <a:close/>
                </a:path>
                <a:path w="12544424" h="8096250">
                  <a:moveTo>
                    <a:pt x="12544425" y="610384"/>
                  </a:moveTo>
                  <a:lnTo>
                    <a:pt x="12529394" y="610384"/>
                  </a:lnTo>
                  <a:lnTo>
                    <a:pt x="12529394" y="591334"/>
                  </a:lnTo>
                  <a:lnTo>
                    <a:pt x="12544425" y="591334"/>
                  </a:lnTo>
                  <a:lnTo>
                    <a:pt x="12544425" y="610384"/>
                  </a:lnTo>
                  <a:close/>
                </a:path>
                <a:path w="12544424" h="8096250">
                  <a:moveTo>
                    <a:pt x="12544425" y="572284"/>
                  </a:moveTo>
                  <a:lnTo>
                    <a:pt x="12529394" y="572284"/>
                  </a:lnTo>
                  <a:lnTo>
                    <a:pt x="12529394" y="553234"/>
                  </a:lnTo>
                  <a:lnTo>
                    <a:pt x="12544425" y="553234"/>
                  </a:lnTo>
                  <a:lnTo>
                    <a:pt x="12544425" y="572284"/>
                  </a:lnTo>
                  <a:close/>
                </a:path>
                <a:path w="12544424" h="8096250">
                  <a:moveTo>
                    <a:pt x="12544425" y="534184"/>
                  </a:moveTo>
                  <a:lnTo>
                    <a:pt x="12529394" y="534184"/>
                  </a:lnTo>
                  <a:lnTo>
                    <a:pt x="12529394" y="515134"/>
                  </a:lnTo>
                  <a:lnTo>
                    <a:pt x="12544425" y="515134"/>
                  </a:lnTo>
                  <a:lnTo>
                    <a:pt x="12544425" y="534184"/>
                  </a:lnTo>
                  <a:close/>
                </a:path>
                <a:path w="12544424" h="8096250">
                  <a:moveTo>
                    <a:pt x="12544425" y="496084"/>
                  </a:moveTo>
                  <a:lnTo>
                    <a:pt x="12529394" y="496084"/>
                  </a:lnTo>
                  <a:lnTo>
                    <a:pt x="12529394" y="477034"/>
                  </a:lnTo>
                  <a:lnTo>
                    <a:pt x="12544425" y="477034"/>
                  </a:lnTo>
                  <a:lnTo>
                    <a:pt x="12544425" y="496084"/>
                  </a:lnTo>
                  <a:close/>
                </a:path>
                <a:path w="12544424" h="8096250">
                  <a:moveTo>
                    <a:pt x="12544425" y="457984"/>
                  </a:moveTo>
                  <a:lnTo>
                    <a:pt x="12529394" y="457984"/>
                  </a:lnTo>
                  <a:lnTo>
                    <a:pt x="12529394" y="438934"/>
                  </a:lnTo>
                  <a:lnTo>
                    <a:pt x="12544425" y="438934"/>
                  </a:lnTo>
                  <a:lnTo>
                    <a:pt x="12544425" y="457984"/>
                  </a:lnTo>
                  <a:close/>
                </a:path>
                <a:path w="12544424" h="8096250">
                  <a:moveTo>
                    <a:pt x="12544425" y="419884"/>
                  </a:moveTo>
                  <a:lnTo>
                    <a:pt x="12529394" y="419884"/>
                  </a:lnTo>
                  <a:lnTo>
                    <a:pt x="12529394" y="400834"/>
                  </a:lnTo>
                  <a:lnTo>
                    <a:pt x="12544425" y="400834"/>
                  </a:lnTo>
                  <a:lnTo>
                    <a:pt x="12544425" y="419884"/>
                  </a:lnTo>
                  <a:close/>
                </a:path>
                <a:path w="12544424" h="8096250">
                  <a:moveTo>
                    <a:pt x="12528990" y="382345"/>
                  </a:moveTo>
                  <a:lnTo>
                    <a:pt x="12528712" y="376247"/>
                  </a:lnTo>
                  <a:lnTo>
                    <a:pt x="12528289" y="370169"/>
                  </a:lnTo>
                  <a:lnTo>
                    <a:pt x="12527723" y="364113"/>
                  </a:lnTo>
                  <a:lnTo>
                    <a:pt x="12544425" y="362550"/>
                  </a:lnTo>
                  <a:lnTo>
                    <a:pt x="12544425" y="381641"/>
                  </a:lnTo>
                  <a:lnTo>
                    <a:pt x="12528990" y="382345"/>
                  </a:lnTo>
                  <a:close/>
                </a:path>
                <a:path w="12544424" h="8096250">
                  <a:moveTo>
                    <a:pt x="12525611" y="346128"/>
                  </a:moveTo>
                  <a:lnTo>
                    <a:pt x="12524773" y="340208"/>
                  </a:lnTo>
                  <a:lnTo>
                    <a:pt x="12523794" y="334303"/>
                  </a:lnTo>
                  <a:lnTo>
                    <a:pt x="12522674" y="328413"/>
                  </a:lnTo>
                  <a:lnTo>
                    <a:pt x="12540794" y="324968"/>
                  </a:lnTo>
                  <a:lnTo>
                    <a:pt x="12544035" y="343519"/>
                  </a:lnTo>
                  <a:lnTo>
                    <a:pt x="12525611" y="346128"/>
                  </a:lnTo>
                  <a:close/>
                </a:path>
                <a:path w="12544424" h="8096250">
                  <a:moveTo>
                    <a:pt x="12518844" y="310616"/>
                  </a:moveTo>
                  <a:lnTo>
                    <a:pt x="12517419" y="304688"/>
                  </a:lnTo>
                  <a:lnTo>
                    <a:pt x="12515855" y="298812"/>
                  </a:lnTo>
                  <a:lnTo>
                    <a:pt x="12514152" y="292986"/>
                  </a:lnTo>
                  <a:lnTo>
                    <a:pt x="12531830" y="287819"/>
                  </a:lnTo>
                  <a:lnTo>
                    <a:pt x="12537255" y="306188"/>
                  </a:lnTo>
                  <a:lnTo>
                    <a:pt x="12518844" y="310616"/>
                  </a:lnTo>
                  <a:close/>
                </a:path>
                <a:path w="12544424" h="8096250">
                  <a:moveTo>
                    <a:pt x="12508647" y="275701"/>
                  </a:moveTo>
                  <a:lnTo>
                    <a:pt x="12506682" y="270009"/>
                  </a:lnTo>
                  <a:lnTo>
                    <a:pt x="12504584" y="264369"/>
                  </a:lnTo>
                  <a:lnTo>
                    <a:pt x="12502352" y="258783"/>
                  </a:lnTo>
                  <a:lnTo>
                    <a:pt x="12519542" y="251916"/>
                  </a:lnTo>
                  <a:lnTo>
                    <a:pt x="12525129" y="265129"/>
                  </a:lnTo>
                  <a:lnTo>
                    <a:pt x="12526438" y="269560"/>
                  </a:lnTo>
                  <a:lnTo>
                    <a:pt x="12508647" y="275701"/>
                  </a:lnTo>
                  <a:close/>
                </a:path>
                <a:path w="12544424" h="8096250">
                  <a:moveTo>
                    <a:pt x="12495218" y="242095"/>
                  </a:moveTo>
                  <a:lnTo>
                    <a:pt x="12492696" y="236568"/>
                  </a:lnTo>
                  <a:lnTo>
                    <a:pt x="12490045" y="231107"/>
                  </a:lnTo>
                  <a:lnTo>
                    <a:pt x="12487264" y="225712"/>
                  </a:lnTo>
                  <a:lnTo>
                    <a:pt x="12503877" y="217146"/>
                  </a:lnTo>
                  <a:lnTo>
                    <a:pt x="12507790" y="224118"/>
                  </a:lnTo>
                  <a:lnTo>
                    <a:pt x="12512128" y="234380"/>
                  </a:lnTo>
                  <a:lnTo>
                    <a:pt x="12495218" y="242095"/>
                  </a:lnTo>
                  <a:close/>
                </a:path>
                <a:path w="12544424" h="8096250">
                  <a:moveTo>
                    <a:pt x="12478559" y="209776"/>
                  </a:moveTo>
                  <a:lnTo>
                    <a:pt x="12475545" y="204555"/>
                  </a:lnTo>
                  <a:lnTo>
                    <a:pt x="12472401" y="199399"/>
                  </a:lnTo>
                  <a:lnTo>
                    <a:pt x="12469128" y="194310"/>
                  </a:lnTo>
                  <a:lnTo>
                    <a:pt x="12485073" y="184059"/>
                  </a:lnTo>
                  <a:lnTo>
                    <a:pt x="12486168" y="185587"/>
                  </a:lnTo>
                  <a:lnTo>
                    <a:pt x="12494556" y="200535"/>
                  </a:lnTo>
                  <a:lnTo>
                    <a:pt x="12478559" y="209776"/>
                  </a:lnTo>
                  <a:close/>
                </a:path>
                <a:path w="12544424" h="8096250">
                  <a:moveTo>
                    <a:pt x="12458954" y="179281"/>
                  </a:moveTo>
                  <a:lnTo>
                    <a:pt x="12455435" y="174341"/>
                  </a:lnTo>
                  <a:lnTo>
                    <a:pt x="12451802" y="169488"/>
                  </a:lnTo>
                  <a:lnTo>
                    <a:pt x="12448053" y="164722"/>
                  </a:lnTo>
                  <a:lnTo>
                    <a:pt x="12462875" y="153065"/>
                  </a:lnTo>
                  <a:lnTo>
                    <a:pt x="12473984" y="168575"/>
                  </a:lnTo>
                  <a:lnTo>
                    <a:pt x="12458954" y="179281"/>
                  </a:lnTo>
                  <a:close/>
                </a:path>
                <a:path w="12544424" h="8096250">
                  <a:moveTo>
                    <a:pt x="12411445" y="124430"/>
                  </a:moveTo>
                  <a:lnTo>
                    <a:pt x="12407067" y="120251"/>
                  </a:lnTo>
                  <a:lnTo>
                    <a:pt x="12402592" y="116176"/>
                  </a:lnTo>
                  <a:lnTo>
                    <a:pt x="12398018" y="112206"/>
                  </a:lnTo>
                  <a:lnTo>
                    <a:pt x="12410149" y="98229"/>
                  </a:lnTo>
                  <a:lnTo>
                    <a:pt x="12424325" y="110938"/>
                  </a:lnTo>
                  <a:lnTo>
                    <a:pt x="12411445" y="124430"/>
                  </a:lnTo>
                  <a:close/>
                </a:path>
                <a:path w="12544424" h="8096250">
                  <a:moveTo>
                    <a:pt x="12436484" y="150709"/>
                  </a:moveTo>
                  <a:lnTo>
                    <a:pt x="12432530" y="146144"/>
                  </a:lnTo>
                  <a:lnTo>
                    <a:pt x="12428460" y="141665"/>
                  </a:lnTo>
                  <a:lnTo>
                    <a:pt x="12424276" y="137272"/>
                  </a:lnTo>
                  <a:lnTo>
                    <a:pt x="12437771" y="124414"/>
                  </a:lnTo>
                  <a:lnTo>
                    <a:pt x="12450479" y="138589"/>
                  </a:lnTo>
                  <a:lnTo>
                    <a:pt x="12436484" y="150709"/>
                  </a:lnTo>
                  <a:close/>
                </a:path>
                <a:path w="12544424" h="8096250">
                  <a:moveTo>
                    <a:pt x="12384019" y="100625"/>
                  </a:moveTo>
                  <a:lnTo>
                    <a:pt x="12379261" y="96875"/>
                  </a:lnTo>
                  <a:lnTo>
                    <a:pt x="12374412" y="93237"/>
                  </a:lnTo>
                  <a:lnTo>
                    <a:pt x="12369473" y="89711"/>
                  </a:lnTo>
                  <a:lnTo>
                    <a:pt x="12380192" y="74694"/>
                  </a:lnTo>
                  <a:lnTo>
                    <a:pt x="12395702" y="85802"/>
                  </a:lnTo>
                  <a:lnTo>
                    <a:pt x="12384019" y="100625"/>
                  </a:lnTo>
                  <a:close/>
                </a:path>
                <a:path w="12544424" h="8096250">
                  <a:moveTo>
                    <a:pt x="12354452" y="79521"/>
                  </a:moveTo>
                  <a:lnTo>
                    <a:pt x="12349377" y="76252"/>
                  </a:lnTo>
                  <a:lnTo>
                    <a:pt x="12344225" y="73103"/>
                  </a:lnTo>
                  <a:lnTo>
                    <a:pt x="12338996" y="70076"/>
                  </a:lnTo>
                  <a:lnTo>
                    <a:pt x="12348254" y="54085"/>
                  </a:lnTo>
                  <a:lnTo>
                    <a:pt x="12362862" y="62282"/>
                  </a:lnTo>
                  <a:lnTo>
                    <a:pt x="12364707" y="63604"/>
                  </a:lnTo>
                  <a:lnTo>
                    <a:pt x="12354452" y="79521"/>
                  </a:lnTo>
                  <a:close/>
                </a:path>
                <a:path w="12544424" h="8096250">
                  <a:moveTo>
                    <a:pt x="12323070" y="61356"/>
                  </a:moveTo>
                  <a:lnTo>
                    <a:pt x="12317675" y="58568"/>
                  </a:lnTo>
                  <a:lnTo>
                    <a:pt x="12312216" y="55911"/>
                  </a:lnTo>
                  <a:lnTo>
                    <a:pt x="12306694" y="53385"/>
                  </a:lnTo>
                  <a:lnTo>
                    <a:pt x="12314430" y="36475"/>
                  </a:lnTo>
                  <a:lnTo>
                    <a:pt x="12324332" y="40661"/>
                  </a:lnTo>
                  <a:lnTo>
                    <a:pt x="12331645" y="44765"/>
                  </a:lnTo>
                  <a:lnTo>
                    <a:pt x="12323070" y="61356"/>
                  </a:lnTo>
                  <a:close/>
                </a:path>
                <a:path w="12544424" h="8096250">
                  <a:moveTo>
                    <a:pt x="12290008" y="46231"/>
                  </a:moveTo>
                  <a:lnTo>
                    <a:pt x="12284431" y="43995"/>
                  </a:lnTo>
                  <a:lnTo>
                    <a:pt x="12278795" y="41892"/>
                  </a:lnTo>
                  <a:lnTo>
                    <a:pt x="12273101" y="39921"/>
                  </a:lnTo>
                  <a:lnTo>
                    <a:pt x="12279263" y="22123"/>
                  </a:lnTo>
                  <a:lnTo>
                    <a:pt x="12283320" y="23322"/>
                  </a:lnTo>
                  <a:lnTo>
                    <a:pt x="12296889" y="29059"/>
                  </a:lnTo>
                  <a:lnTo>
                    <a:pt x="12290008" y="46231"/>
                  </a:lnTo>
                  <a:close/>
                </a:path>
                <a:path w="12544424" h="8096250">
                  <a:moveTo>
                    <a:pt x="12255823" y="34400"/>
                  </a:moveTo>
                  <a:lnTo>
                    <a:pt x="12249985" y="32688"/>
                  </a:lnTo>
                  <a:lnTo>
                    <a:pt x="12244111" y="31118"/>
                  </a:lnTo>
                  <a:lnTo>
                    <a:pt x="12238200" y="29689"/>
                  </a:lnTo>
                  <a:lnTo>
                    <a:pt x="12242640" y="11307"/>
                  </a:lnTo>
                  <a:lnTo>
                    <a:pt x="12261005" y="16731"/>
                  </a:lnTo>
                  <a:lnTo>
                    <a:pt x="12255823" y="34400"/>
                  </a:lnTo>
                  <a:close/>
                </a:path>
                <a:path w="12544424" h="8096250">
                  <a:moveTo>
                    <a:pt x="12220395" y="25840"/>
                  </a:moveTo>
                  <a:lnTo>
                    <a:pt x="12214515" y="24716"/>
                  </a:lnTo>
                  <a:lnTo>
                    <a:pt x="12208613" y="23731"/>
                  </a:lnTo>
                  <a:lnTo>
                    <a:pt x="12202687" y="22886"/>
                  </a:lnTo>
                  <a:lnTo>
                    <a:pt x="12205311" y="4483"/>
                  </a:lnTo>
                  <a:lnTo>
                    <a:pt x="12223859" y="7723"/>
                  </a:lnTo>
                  <a:lnTo>
                    <a:pt x="12220395" y="25840"/>
                  </a:lnTo>
                  <a:close/>
                </a:path>
                <a:path w="12544424" h="8096250">
                  <a:moveTo>
                    <a:pt x="12184709" y="20756"/>
                  </a:moveTo>
                  <a:lnTo>
                    <a:pt x="12178650" y="20184"/>
                  </a:lnTo>
                  <a:lnTo>
                    <a:pt x="12172572" y="19755"/>
                  </a:lnTo>
                  <a:lnTo>
                    <a:pt x="12166479" y="19471"/>
                  </a:lnTo>
                  <a:lnTo>
                    <a:pt x="12167336" y="1092"/>
                  </a:lnTo>
                  <a:lnTo>
                    <a:pt x="12186462" y="2195"/>
                  </a:lnTo>
                  <a:lnTo>
                    <a:pt x="12184709" y="20756"/>
                  </a:lnTo>
                  <a:close/>
                </a:path>
                <a:path w="12544424" h="8096250">
                  <a:moveTo>
                    <a:pt x="12148005" y="19049"/>
                  </a:moveTo>
                  <a:lnTo>
                    <a:pt x="12128955" y="19049"/>
                  </a:lnTo>
                  <a:lnTo>
                    <a:pt x="12128955" y="0"/>
                  </a:lnTo>
                  <a:lnTo>
                    <a:pt x="12148005" y="0"/>
                  </a:lnTo>
                  <a:lnTo>
                    <a:pt x="12148005" y="19049"/>
                  </a:lnTo>
                  <a:close/>
                </a:path>
                <a:path w="12544424" h="8096250">
                  <a:moveTo>
                    <a:pt x="12109905" y="19049"/>
                  </a:moveTo>
                  <a:lnTo>
                    <a:pt x="12090855" y="19049"/>
                  </a:lnTo>
                  <a:lnTo>
                    <a:pt x="12090855" y="0"/>
                  </a:lnTo>
                  <a:lnTo>
                    <a:pt x="12109905" y="0"/>
                  </a:lnTo>
                  <a:lnTo>
                    <a:pt x="12109905" y="19049"/>
                  </a:lnTo>
                  <a:close/>
                </a:path>
                <a:path w="12544424" h="8096250">
                  <a:moveTo>
                    <a:pt x="12071805" y="19049"/>
                  </a:moveTo>
                  <a:lnTo>
                    <a:pt x="12052755" y="19049"/>
                  </a:lnTo>
                  <a:lnTo>
                    <a:pt x="12052755" y="0"/>
                  </a:lnTo>
                  <a:lnTo>
                    <a:pt x="12071805" y="0"/>
                  </a:lnTo>
                  <a:lnTo>
                    <a:pt x="12071805" y="19049"/>
                  </a:lnTo>
                  <a:close/>
                </a:path>
                <a:path w="12544424" h="8096250">
                  <a:moveTo>
                    <a:pt x="12033705" y="19049"/>
                  </a:moveTo>
                  <a:lnTo>
                    <a:pt x="12014655" y="19049"/>
                  </a:lnTo>
                  <a:lnTo>
                    <a:pt x="12014655" y="0"/>
                  </a:lnTo>
                  <a:lnTo>
                    <a:pt x="12033705" y="0"/>
                  </a:lnTo>
                  <a:lnTo>
                    <a:pt x="12033705" y="19049"/>
                  </a:lnTo>
                  <a:close/>
                </a:path>
                <a:path w="12544424" h="8096250">
                  <a:moveTo>
                    <a:pt x="11995605" y="19049"/>
                  </a:moveTo>
                  <a:lnTo>
                    <a:pt x="11976555" y="19049"/>
                  </a:lnTo>
                  <a:lnTo>
                    <a:pt x="11976555" y="0"/>
                  </a:lnTo>
                  <a:lnTo>
                    <a:pt x="11995605" y="0"/>
                  </a:lnTo>
                  <a:lnTo>
                    <a:pt x="11995605" y="19049"/>
                  </a:lnTo>
                  <a:close/>
                </a:path>
                <a:path w="12544424" h="8096250">
                  <a:moveTo>
                    <a:pt x="11957505" y="19049"/>
                  </a:moveTo>
                  <a:lnTo>
                    <a:pt x="11938455" y="19049"/>
                  </a:lnTo>
                  <a:lnTo>
                    <a:pt x="11938455" y="0"/>
                  </a:lnTo>
                  <a:lnTo>
                    <a:pt x="11957505" y="0"/>
                  </a:lnTo>
                  <a:lnTo>
                    <a:pt x="11957505" y="19049"/>
                  </a:lnTo>
                  <a:close/>
                </a:path>
                <a:path w="12544424" h="8096250">
                  <a:moveTo>
                    <a:pt x="11919405" y="19049"/>
                  </a:moveTo>
                  <a:lnTo>
                    <a:pt x="11900355" y="19049"/>
                  </a:lnTo>
                  <a:lnTo>
                    <a:pt x="11900355" y="0"/>
                  </a:lnTo>
                  <a:lnTo>
                    <a:pt x="11919405" y="0"/>
                  </a:lnTo>
                  <a:lnTo>
                    <a:pt x="11919405" y="19049"/>
                  </a:lnTo>
                  <a:close/>
                </a:path>
                <a:path w="12544424" h="8096250">
                  <a:moveTo>
                    <a:pt x="11881305" y="19049"/>
                  </a:moveTo>
                  <a:lnTo>
                    <a:pt x="11862255" y="19049"/>
                  </a:lnTo>
                  <a:lnTo>
                    <a:pt x="11862255" y="0"/>
                  </a:lnTo>
                  <a:lnTo>
                    <a:pt x="11881305" y="0"/>
                  </a:lnTo>
                  <a:lnTo>
                    <a:pt x="11881305" y="19049"/>
                  </a:lnTo>
                  <a:close/>
                </a:path>
                <a:path w="12544424" h="8096250">
                  <a:moveTo>
                    <a:pt x="11843205" y="19049"/>
                  </a:moveTo>
                  <a:lnTo>
                    <a:pt x="11824155" y="19049"/>
                  </a:lnTo>
                  <a:lnTo>
                    <a:pt x="11824155" y="0"/>
                  </a:lnTo>
                  <a:lnTo>
                    <a:pt x="11843205" y="0"/>
                  </a:lnTo>
                  <a:lnTo>
                    <a:pt x="11843205" y="19049"/>
                  </a:lnTo>
                  <a:close/>
                </a:path>
                <a:path w="12544424" h="8096250">
                  <a:moveTo>
                    <a:pt x="11805105" y="19049"/>
                  </a:moveTo>
                  <a:lnTo>
                    <a:pt x="11786055" y="19049"/>
                  </a:lnTo>
                  <a:lnTo>
                    <a:pt x="11786055" y="0"/>
                  </a:lnTo>
                  <a:lnTo>
                    <a:pt x="11805105" y="0"/>
                  </a:lnTo>
                  <a:lnTo>
                    <a:pt x="11805105" y="19049"/>
                  </a:lnTo>
                  <a:close/>
                </a:path>
                <a:path w="12544424" h="8096250">
                  <a:moveTo>
                    <a:pt x="11767005" y="19049"/>
                  </a:moveTo>
                  <a:lnTo>
                    <a:pt x="11747955" y="19049"/>
                  </a:lnTo>
                  <a:lnTo>
                    <a:pt x="11747955" y="0"/>
                  </a:lnTo>
                  <a:lnTo>
                    <a:pt x="11767005" y="0"/>
                  </a:lnTo>
                  <a:lnTo>
                    <a:pt x="11767005" y="19049"/>
                  </a:lnTo>
                  <a:close/>
                </a:path>
                <a:path w="12544424" h="8096250">
                  <a:moveTo>
                    <a:pt x="11728905" y="19049"/>
                  </a:moveTo>
                  <a:lnTo>
                    <a:pt x="11709855" y="19049"/>
                  </a:lnTo>
                  <a:lnTo>
                    <a:pt x="11709855" y="0"/>
                  </a:lnTo>
                  <a:lnTo>
                    <a:pt x="11728905" y="0"/>
                  </a:lnTo>
                  <a:lnTo>
                    <a:pt x="11728905" y="19049"/>
                  </a:lnTo>
                  <a:close/>
                </a:path>
                <a:path w="12544424" h="8096250">
                  <a:moveTo>
                    <a:pt x="11690805" y="19049"/>
                  </a:moveTo>
                  <a:lnTo>
                    <a:pt x="11671755" y="19049"/>
                  </a:lnTo>
                  <a:lnTo>
                    <a:pt x="11671755" y="0"/>
                  </a:lnTo>
                  <a:lnTo>
                    <a:pt x="11690805" y="0"/>
                  </a:lnTo>
                  <a:lnTo>
                    <a:pt x="11690805" y="19049"/>
                  </a:lnTo>
                  <a:close/>
                </a:path>
                <a:path w="12544424" h="8096250">
                  <a:moveTo>
                    <a:pt x="11652705" y="19049"/>
                  </a:moveTo>
                  <a:lnTo>
                    <a:pt x="11633655" y="19049"/>
                  </a:lnTo>
                  <a:lnTo>
                    <a:pt x="11633655" y="0"/>
                  </a:lnTo>
                  <a:lnTo>
                    <a:pt x="11652705" y="0"/>
                  </a:lnTo>
                  <a:lnTo>
                    <a:pt x="11652705" y="19049"/>
                  </a:lnTo>
                  <a:close/>
                </a:path>
                <a:path w="12544424" h="8096250">
                  <a:moveTo>
                    <a:pt x="11614605" y="19049"/>
                  </a:moveTo>
                  <a:lnTo>
                    <a:pt x="11595555" y="19049"/>
                  </a:lnTo>
                  <a:lnTo>
                    <a:pt x="11595555" y="0"/>
                  </a:lnTo>
                  <a:lnTo>
                    <a:pt x="11614605" y="0"/>
                  </a:lnTo>
                  <a:lnTo>
                    <a:pt x="11614605" y="19049"/>
                  </a:lnTo>
                  <a:close/>
                </a:path>
                <a:path w="12544424" h="8096250">
                  <a:moveTo>
                    <a:pt x="11576505" y="19049"/>
                  </a:moveTo>
                  <a:lnTo>
                    <a:pt x="11557455" y="19049"/>
                  </a:lnTo>
                  <a:lnTo>
                    <a:pt x="11557455" y="0"/>
                  </a:lnTo>
                  <a:lnTo>
                    <a:pt x="11576505" y="0"/>
                  </a:lnTo>
                  <a:lnTo>
                    <a:pt x="11576505" y="19049"/>
                  </a:lnTo>
                  <a:close/>
                </a:path>
                <a:path w="12544424" h="8096250">
                  <a:moveTo>
                    <a:pt x="11538405" y="19049"/>
                  </a:moveTo>
                  <a:lnTo>
                    <a:pt x="11519355" y="19049"/>
                  </a:lnTo>
                  <a:lnTo>
                    <a:pt x="11519355" y="0"/>
                  </a:lnTo>
                  <a:lnTo>
                    <a:pt x="11538405" y="0"/>
                  </a:lnTo>
                  <a:lnTo>
                    <a:pt x="11538405" y="19049"/>
                  </a:lnTo>
                  <a:close/>
                </a:path>
                <a:path w="12544424" h="8096250">
                  <a:moveTo>
                    <a:pt x="11500305" y="19049"/>
                  </a:moveTo>
                  <a:lnTo>
                    <a:pt x="11481255" y="19049"/>
                  </a:lnTo>
                  <a:lnTo>
                    <a:pt x="11481255" y="0"/>
                  </a:lnTo>
                  <a:lnTo>
                    <a:pt x="11500305" y="0"/>
                  </a:lnTo>
                  <a:lnTo>
                    <a:pt x="11500305" y="19049"/>
                  </a:lnTo>
                  <a:close/>
                </a:path>
                <a:path w="12544424" h="8096250">
                  <a:moveTo>
                    <a:pt x="11462205" y="19049"/>
                  </a:moveTo>
                  <a:lnTo>
                    <a:pt x="11443155" y="19049"/>
                  </a:lnTo>
                  <a:lnTo>
                    <a:pt x="11443155" y="0"/>
                  </a:lnTo>
                  <a:lnTo>
                    <a:pt x="11462205" y="0"/>
                  </a:lnTo>
                  <a:lnTo>
                    <a:pt x="11462205" y="19049"/>
                  </a:lnTo>
                  <a:close/>
                </a:path>
                <a:path w="12544424" h="8096250">
                  <a:moveTo>
                    <a:pt x="11424105" y="19049"/>
                  </a:moveTo>
                  <a:lnTo>
                    <a:pt x="11405055" y="19049"/>
                  </a:lnTo>
                  <a:lnTo>
                    <a:pt x="11405055" y="0"/>
                  </a:lnTo>
                  <a:lnTo>
                    <a:pt x="11424105" y="0"/>
                  </a:lnTo>
                  <a:lnTo>
                    <a:pt x="11424105" y="19049"/>
                  </a:lnTo>
                  <a:close/>
                </a:path>
                <a:path w="12544424" h="8096250">
                  <a:moveTo>
                    <a:pt x="11386005" y="19049"/>
                  </a:moveTo>
                  <a:lnTo>
                    <a:pt x="11366955" y="19049"/>
                  </a:lnTo>
                  <a:lnTo>
                    <a:pt x="11366955" y="0"/>
                  </a:lnTo>
                  <a:lnTo>
                    <a:pt x="11386005" y="0"/>
                  </a:lnTo>
                  <a:lnTo>
                    <a:pt x="11386005" y="19049"/>
                  </a:lnTo>
                  <a:close/>
                </a:path>
                <a:path w="12544424" h="8096250">
                  <a:moveTo>
                    <a:pt x="11347905" y="19049"/>
                  </a:moveTo>
                  <a:lnTo>
                    <a:pt x="11328855" y="19049"/>
                  </a:lnTo>
                  <a:lnTo>
                    <a:pt x="11328855" y="0"/>
                  </a:lnTo>
                  <a:lnTo>
                    <a:pt x="11347905" y="0"/>
                  </a:lnTo>
                  <a:lnTo>
                    <a:pt x="11347905" y="19049"/>
                  </a:lnTo>
                  <a:close/>
                </a:path>
                <a:path w="12544424" h="8096250">
                  <a:moveTo>
                    <a:pt x="11309805" y="19049"/>
                  </a:moveTo>
                  <a:lnTo>
                    <a:pt x="11290755" y="19049"/>
                  </a:lnTo>
                  <a:lnTo>
                    <a:pt x="11290755" y="0"/>
                  </a:lnTo>
                  <a:lnTo>
                    <a:pt x="11309805" y="0"/>
                  </a:lnTo>
                  <a:lnTo>
                    <a:pt x="11309805" y="19049"/>
                  </a:lnTo>
                  <a:close/>
                </a:path>
                <a:path w="12544424" h="8096250">
                  <a:moveTo>
                    <a:pt x="11271705" y="19049"/>
                  </a:moveTo>
                  <a:lnTo>
                    <a:pt x="11252655" y="19049"/>
                  </a:lnTo>
                  <a:lnTo>
                    <a:pt x="11252655" y="0"/>
                  </a:lnTo>
                  <a:lnTo>
                    <a:pt x="11271705" y="0"/>
                  </a:lnTo>
                  <a:lnTo>
                    <a:pt x="11271705" y="19049"/>
                  </a:lnTo>
                  <a:close/>
                </a:path>
                <a:path w="12544424" h="8096250">
                  <a:moveTo>
                    <a:pt x="11233605" y="19049"/>
                  </a:moveTo>
                  <a:lnTo>
                    <a:pt x="11214555" y="19049"/>
                  </a:lnTo>
                  <a:lnTo>
                    <a:pt x="11214555" y="0"/>
                  </a:lnTo>
                  <a:lnTo>
                    <a:pt x="11233605" y="0"/>
                  </a:lnTo>
                  <a:lnTo>
                    <a:pt x="11233605" y="19049"/>
                  </a:lnTo>
                  <a:close/>
                </a:path>
                <a:path w="12544424" h="8096250">
                  <a:moveTo>
                    <a:pt x="11195505" y="19049"/>
                  </a:moveTo>
                  <a:lnTo>
                    <a:pt x="11176455" y="19049"/>
                  </a:lnTo>
                  <a:lnTo>
                    <a:pt x="11176455" y="0"/>
                  </a:lnTo>
                  <a:lnTo>
                    <a:pt x="11195505" y="0"/>
                  </a:lnTo>
                  <a:lnTo>
                    <a:pt x="11195505" y="19049"/>
                  </a:lnTo>
                  <a:close/>
                </a:path>
                <a:path w="12544424" h="8096250">
                  <a:moveTo>
                    <a:pt x="11157405" y="19049"/>
                  </a:moveTo>
                  <a:lnTo>
                    <a:pt x="11138355" y="19049"/>
                  </a:lnTo>
                  <a:lnTo>
                    <a:pt x="11138355" y="0"/>
                  </a:lnTo>
                  <a:lnTo>
                    <a:pt x="11157405" y="0"/>
                  </a:lnTo>
                  <a:lnTo>
                    <a:pt x="11157405" y="19049"/>
                  </a:lnTo>
                  <a:close/>
                </a:path>
                <a:path w="12544424" h="8096250">
                  <a:moveTo>
                    <a:pt x="11119305" y="19049"/>
                  </a:moveTo>
                  <a:lnTo>
                    <a:pt x="11100255" y="19049"/>
                  </a:lnTo>
                  <a:lnTo>
                    <a:pt x="11100255" y="0"/>
                  </a:lnTo>
                  <a:lnTo>
                    <a:pt x="11119305" y="0"/>
                  </a:lnTo>
                  <a:lnTo>
                    <a:pt x="11119305" y="19049"/>
                  </a:lnTo>
                  <a:close/>
                </a:path>
                <a:path w="12544424" h="8096250">
                  <a:moveTo>
                    <a:pt x="11081205" y="19049"/>
                  </a:moveTo>
                  <a:lnTo>
                    <a:pt x="11062155" y="19049"/>
                  </a:lnTo>
                  <a:lnTo>
                    <a:pt x="11062155" y="0"/>
                  </a:lnTo>
                  <a:lnTo>
                    <a:pt x="11081205" y="0"/>
                  </a:lnTo>
                  <a:lnTo>
                    <a:pt x="11081205" y="19049"/>
                  </a:lnTo>
                  <a:close/>
                </a:path>
                <a:path w="12544424" h="8096250">
                  <a:moveTo>
                    <a:pt x="11043105" y="19049"/>
                  </a:moveTo>
                  <a:lnTo>
                    <a:pt x="11024055" y="19049"/>
                  </a:lnTo>
                  <a:lnTo>
                    <a:pt x="11024055" y="0"/>
                  </a:lnTo>
                  <a:lnTo>
                    <a:pt x="11043105" y="0"/>
                  </a:lnTo>
                  <a:lnTo>
                    <a:pt x="11043105" y="19049"/>
                  </a:lnTo>
                  <a:close/>
                </a:path>
                <a:path w="12544424" h="8096250">
                  <a:moveTo>
                    <a:pt x="11005005" y="19049"/>
                  </a:moveTo>
                  <a:lnTo>
                    <a:pt x="10985955" y="19049"/>
                  </a:lnTo>
                  <a:lnTo>
                    <a:pt x="10985955" y="0"/>
                  </a:lnTo>
                  <a:lnTo>
                    <a:pt x="11005005" y="0"/>
                  </a:lnTo>
                  <a:lnTo>
                    <a:pt x="11005005" y="19049"/>
                  </a:lnTo>
                  <a:close/>
                </a:path>
                <a:path w="12544424" h="8096250">
                  <a:moveTo>
                    <a:pt x="10966905" y="19049"/>
                  </a:moveTo>
                  <a:lnTo>
                    <a:pt x="10947855" y="19049"/>
                  </a:lnTo>
                  <a:lnTo>
                    <a:pt x="10947855" y="0"/>
                  </a:lnTo>
                  <a:lnTo>
                    <a:pt x="10966905" y="0"/>
                  </a:lnTo>
                  <a:lnTo>
                    <a:pt x="10966905" y="19049"/>
                  </a:lnTo>
                  <a:close/>
                </a:path>
                <a:path w="12544424" h="8096250">
                  <a:moveTo>
                    <a:pt x="10928805" y="19049"/>
                  </a:moveTo>
                  <a:lnTo>
                    <a:pt x="10909755" y="19049"/>
                  </a:lnTo>
                  <a:lnTo>
                    <a:pt x="10909755" y="0"/>
                  </a:lnTo>
                  <a:lnTo>
                    <a:pt x="10928805" y="0"/>
                  </a:lnTo>
                  <a:lnTo>
                    <a:pt x="10928805" y="19049"/>
                  </a:lnTo>
                  <a:close/>
                </a:path>
                <a:path w="12544424" h="8096250">
                  <a:moveTo>
                    <a:pt x="10890705" y="19049"/>
                  </a:moveTo>
                  <a:lnTo>
                    <a:pt x="10871655" y="19049"/>
                  </a:lnTo>
                  <a:lnTo>
                    <a:pt x="10871655" y="0"/>
                  </a:lnTo>
                  <a:lnTo>
                    <a:pt x="10890705" y="0"/>
                  </a:lnTo>
                  <a:lnTo>
                    <a:pt x="10890705" y="19049"/>
                  </a:lnTo>
                  <a:close/>
                </a:path>
                <a:path w="12544424" h="8096250">
                  <a:moveTo>
                    <a:pt x="10852605" y="19049"/>
                  </a:moveTo>
                  <a:lnTo>
                    <a:pt x="10833555" y="19049"/>
                  </a:lnTo>
                  <a:lnTo>
                    <a:pt x="10833555" y="0"/>
                  </a:lnTo>
                  <a:lnTo>
                    <a:pt x="10852605" y="0"/>
                  </a:lnTo>
                  <a:lnTo>
                    <a:pt x="10852605" y="19049"/>
                  </a:lnTo>
                  <a:close/>
                </a:path>
                <a:path w="12544424" h="8096250">
                  <a:moveTo>
                    <a:pt x="10814505" y="19049"/>
                  </a:moveTo>
                  <a:lnTo>
                    <a:pt x="10795455" y="19049"/>
                  </a:lnTo>
                  <a:lnTo>
                    <a:pt x="10795455" y="0"/>
                  </a:lnTo>
                  <a:lnTo>
                    <a:pt x="10814505" y="0"/>
                  </a:lnTo>
                  <a:lnTo>
                    <a:pt x="10814505" y="19049"/>
                  </a:lnTo>
                  <a:close/>
                </a:path>
                <a:path w="12544424" h="8096250">
                  <a:moveTo>
                    <a:pt x="10776405" y="19049"/>
                  </a:moveTo>
                  <a:lnTo>
                    <a:pt x="10757355" y="19049"/>
                  </a:lnTo>
                  <a:lnTo>
                    <a:pt x="10757355" y="0"/>
                  </a:lnTo>
                  <a:lnTo>
                    <a:pt x="10776405" y="0"/>
                  </a:lnTo>
                  <a:lnTo>
                    <a:pt x="10776405" y="19049"/>
                  </a:lnTo>
                  <a:close/>
                </a:path>
                <a:path w="12544424" h="8096250">
                  <a:moveTo>
                    <a:pt x="10738305" y="19049"/>
                  </a:moveTo>
                  <a:lnTo>
                    <a:pt x="10719255" y="19049"/>
                  </a:lnTo>
                  <a:lnTo>
                    <a:pt x="10719255" y="0"/>
                  </a:lnTo>
                  <a:lnTo>
                    <a:pt x="10738305" y="0"/>
                  </a:lnTo>
                  <a:lnTo>
                    <a:pt x="10738305" y="19049"/>
                  </a:lnTo>
                  <a:close/>
                </a:path>
                <a:path w="12544424" h="8096250">
                  <a:moveTo>
                    <a:pt x="10700205" y="19049"/>
                  </a:moveTo>
                  <a:lnTo>
                    <a:pt x="10681155" y="19049"/>
                  </a:lnTo>
                  <a:lnTo>
                    <a:pt x="10681155" y="0"/>
                  </a:lnTo>
                  <a:lnTo>
                    <a:pt x="10700205" y="0"/>
                  </a:lnTo>
                  <a:lnTo>
                    <a:pt x="10700205" y="19049"/>
                  </a:lnTo>
                  <a:close/>
                </a:path>
                <a:path w="12544424" h="8096250">
                  <a:moveTo>
                    <a:pt x="10662105" y="19049"/>
                  </a:moveTo>
                  <a:lnTo>
                    <a:pt x="10643055" y="19049"/>
                  </a:lnTo>
                  <a:lnTo>
                    <a:pt x="10643055" y="0"/>
                  </a:lnTo>
                  <a:lnTo>
                    <a:pt x="10662105" y="0"/>
                  </a:lnTo>
                  <a:lnTo>
                    <a:pt x="10662105" y="19049"/>
                  </a:lnTo>
                  <a:close/>
                </a:path>
                <a:path w="12544424" h="8096250">
                  <a:moveTo>
                    <a:pt x="10624005" y="19049"/>
                  </a:moveTo>
                  <a:lnTo>
                    <a:pt x="10604955" y="19049"/>
                  </a:lnTo>
                  <a:lnTo>
                    <a:pt x="10604955" y="0"/>
                  </a:lnTo>
                  <a:lnTo>
                    <a:pt x="10624005" y="0"/>
                  </a:lnTo>
                  <a:lnTo>
                    <a:pt x="10624005" y="19049"/>
                  </a:lnTo>
                  <a:close/>
                </a:path>
                <a:path w="12544424" h="8096250">
                  <a:moveTo>
                    <a:pt x="10585905" y="19049"/>
                  </a:moveTo>
                  <a:lnTo>
                    <a:pt x="10566855" y="19049"/>
                  </a:lnTo>
                  <a:lnTo>
                    <a:pt x="10566855" y="0"/>
                  </a:lnTo>
                  <a:lnTo>
                    <a:pt x="10585905" y="0"/>
                  </a:lnTo>
                  <a:lnTo>
                    <a:pt x="10585905" y="19049"/>
                  </a:lnTo>
                  <a:close/>
                </a:path>
                <a:path w="12544424" h="8096250">
                  <a:moveTo>
                    <a:pt x="10547805" y="19049"/>
                  </a:moveTo>
                  <a:lnTo>
                    <a:pt x="10528755" y="19049"/>
                  </a:lnTo>
                  <a:lnTo>
                    <a:pt x="10528755" y="0"/>
                  </a:lnTo>
                  <a:lnTo>
                    <a:pt x="10547805" y="0"/>
                  </a:lnTo>
                  <a:lnTo>
                    <a:pt x="10547805" y="19049"/>
                  </a:lnTo>
                  <a:close/>
                </a:path>
                <a:path w="12544424" h="8096250">
                  <a:moveTo>
                    <a:pt x="10509705" y="19049"/>
                  </a:moveTo>
                  <a:lnTo>
                    <a:pt x="10490655" y="19049"/>
                  </a:lnTo>
                  <a:lnTo>
                    <a:pt x="10490655" y="0"/>
                  </a:lnTo>
                  <a:lnTo>
                    <a:pt x="10509705" y="0"/>
                  </a:lnTo>
                  <a:lnTo>
                    <a:pt x="10509705" y="19049"/>
                  </a:lnTo>
                  <a:close/>
                </a:path>
                <a:path w="12544424" h="8096250">
                  <a:moveTo>
                    <a:pt x="10471605" y="19049"/>
                  </a:moveTo>
                  <a:lnTo>
                    <a:pt x="10452555" y="19049"/>
                  </a:lnTo>
                  <a:lnTo>
                    <a:pt x="10452555" y="0"/>
                  </a:lnTo>
                  <a:lnTo>
                    <a:pt x="10471605" y="0"/>
                  </a:lnTo>
                  <a:lnTo>
                    <a:pt x="10471605" y="19049"/>
                  </a:lnTo>
                  <a:close/>
                </a:path>
                <a:path w="12544424" h="8096250">
                  <a:moveTo>
                    <a:pt x="10433505" y="19049"/>
                  </a:moveTo>
                  <a:lnTo>
                    <a:pt x="10414455" y="19049"/>
                  </a:lnTo>
                  <a:lnTo>
                    <a:pt x="10414455" y="0"/>
                  </a:lnTo>
                  <a:lnTo>
                    <a:pt x="10433505" y="0"/>
                  </a:lnTo>
                  <a:lnTo>
                    <a:pt x="10433505" y="19049"/>
                  </a:lnTo>
                  <a:close/>
                </a:path>
                <a:path w="12544424" h="8096250">
                  <a:moveTo>
                    <a:pt x="10395405" y="19049"/>
                  </a:moveTo>
                  <a:lnTo>
                    <a:pt x="10376355" y="19049"/>
                  </a:lnTo>
                  <a:lnTo>
                    <a:pt x="10376355" y="0"/>
                  </a:lnTo>
                  <a:lnTo>
                    <a:pt x="10395405" y="0"/>
                  </a:lnTo>
                  <a:lnTo>
                    <a:pt x="10395405" y="19049"/>
                  </a:lnTo>
                  <a:close/>
                </a:path>
                <a:path w="12544424" h="8096250">
                  <a:moveTo>
                    <a:pt x="10357305" y="19049"/>
                  </a:moveTo>
                  <a:lnTo>
                    <a:pt x="10338255" y="19049"/>
                  </a:lnTo>
                  <a:lnTo>
                    <a:pt x="10338255" y="0"/>
                  </a:lnTo>
                  <a:lnTo>
                    <a:pt x="10357305" y="0"/>
                  </a:lnTo>
                  <a:lnTo>
                    <a:pt x="10357305" y="19049"/>
                  </a:lnTo>
                  <a:close/>
                </a:path>
                <a:path w="12544424" h="8096250">
                  <a:moveTo>
                    <a:pt x="10319205" y="19049"/>
                  </a:moveTo>
                  <a:lnTo>
                    <a:pt x="10300155" y="19049"/>
                  </a:lnTo>
                  <a:lnTo>
                    <a:pt x="10300155" y="0"/>
                  </a:lnTo>
                  <a:lnTo>
                    <a:pt x="10319205" y="0"/>
                  </a:lnTo>
                  <a:lnTo>
                    <a:pt x="10319205" y="19049"/>
                  </a:lnTo>
                  <a:close/>
                </a:path>
                <a:path w="12544424" h="8096250">
                  <a:moveTo>
                    <a:pt x="10281105" y="19049"/>
                  </a:moveTo>
                  <a:lnTo>
                    <a:pt x="10262055" y="19049"/>
                  </a:lnTo>
                  <a:lnTo>
                    <a:pt x="10262055" y="0"/>
                  </a:lnTo>
                  <a:lnTo>
                    <a:pt x="10281105" y="0"/>
                  </a:lnTo>
                  <a:lnTo>
                    <a:pt x="10281105" y="19049"/>
                  </a:lnTo>
                  <a:close/>
                </a:path>
                <a:path w="12544424" h="8096250">
                  <a:moveTo>
                    <a:pt x="10243005" y="19049"/>
                  </a:moveTo>
                  <a:lnTo>
                    <a:pt x="10223955" y="19049"/>
                  </a:lnTo>
                  <a:lnTo>
                    <a:pt x="10223955" y="0"/>
                  </a:lnTo>
                  <a:lnTo>
                    <a:pt x="10243005" y="0"/>
                  </a:lnTo>
                  <a:lnTo>
                    <a:pt x="10243005" y="19049"/>
                  </a:lnTo>
                  <a:close/>
                </a:path>
                <a:path w="12544424" h="8096250">
                  <a:moveTo>
                    <a:pt x="10204905" y="19049"/>
                  </a:moveTo>
                  <a:lnTo>
                    <a:pt x="10185855" y="19049"/>
                  </a:lnTo>
                  <a:lnTo>
                    <a:pt x="10185855" y="0"/>
                  </a:lnTo>
                  <a:lnTo>
                    <a:pt x="10204905" y="0"/>
                  </a:lnTo>
                  <a:lnTo>
                    <a:pt x="10204905" y="19049"/>
                  </a:lnTo>
                  <a:close/>
                </a:path>
                <a:path w="12544424" h="8096250">
                  <a:moveTo>
                    <a:pt x="10166805" y="19049"/>
                  </a:moveTo>
                  <a:lnTo>
                    <a:pt x="10147755" y="19049"/>
                  </a:lnTo>
                  <a:lnTo>
                    <a:pt x="10147755" y="0"/>
                  </a:lnTo>
                  <a:lnTo>
                    <a:pt x="10166805" y="0"/>
                  </a:lnTo>
                  <a:lnTo>
                    <a:pt x="10166805" y="19049"/>
                  </a:lnTo>
                  <a:close/>
                </a:path>
                <a:path w="12544424" h="8096250">
                  <a:moveTo>
                    <a:pt x="10128705" y="19049"/>
                  </a:moveTo>
                  <a:lnTo>
                    <a:pt x="10109655" y="19049"/>
                  </a:lnTo>
                  <a:lnTo>
                    <a:pt x="10109655" y="0"/>
                  </a:lnTo>
                  <a:lnTo>
                    <a:pt x="10128705" y="0"/>
                  </a:lnTo>
                  <a:lnTo>
                    <a:pt x="10128705" y="19049"/>
                  </a:lnTo>
                  <a:close/>
                </a:path>
                <a:path w="12544424" h="8096250">
                  <a:moveTo>
                    <a:pt x="10090605" y="19049"/>
                  </a:moveTo>
                  <a:lnTo>
                    <a:pt x="10071555" y="19049"/>
                  </a:lnTo>
                  <a:lnTo>
                    <a:pt x="10071555" y="0"/>
                  </a:lnTo>
                  <a:lnTo>
                    <a:pt x="10090605" y="0"/>
                  </a:lnTo>
                  <a:lnTo>
                    <a:pt x="10090605" y="19049"/>
                  </a:lnTo>
                  <a:close/>
                </a:path>
                <a:path w="12544424" h="8096250">
                  <a:moveTo>
                    <a:pt x="10052505" y="19049"/>
                  </a:moveTo>
                  <a:lnTo>
                    <a:pt x="10033455" y="19049"/>
                  </a:lnTo>
                  <a:lnTo>
                    <a:pt x="10033455" y="0"/>
                  </a:lnTo>
                  <a:lnTo>
                    <a:pt x="10052505" y="0"/>
                  </a:lnTo>
                  <a:lnTo>
                    <a:pt x="10052505" y="19049"/>
                  </a:lnTo>
                  <a:close/>
                </a:path>
                <a:path w="12544424" h="8096250">
                  <a:moveTo>
                    <a:pt x="10014405" y="19049"/>
                  </a:moveTo>
                  <a:lnTo>
                    <a:pt x="9995355" y="19049"/>
                  </a:lnTo>
                  <a:lnTo>
                    <a:pt x="9995355" y="0"/>
                  </a:lnTo>
                  <a:lnTo>
                    <a:pt x="10014405" y="0"/>
                  </a:lnTo>
                  <a:lnTo>
                    <a:pt x="10014405" y="19049"/>
                  </a:lnTo>
                  <a:close/>
                </a:path>
                <a:path w="12544424" h="8096250">
                  <a:moveTo>
                    <a:pt x="9976305" y="19049"/>
                  </a:moveTo>
                  <a:lnTo>
                    <a:pt x="9957255" y="19049"/>
                  </a:lnTo>
                  <a:lnTo>
                    <a:pt x="9957255" y="0"/>
                  </a:lnTo>
                  <a:lnTo>
                    <a:pt x="9976305" y="0"/>
                  </a:lnTo>
                  <a:lnTo>
                    <a:pt x="9976305" y="19049"/>
                  </a:lnTo>
                  <a:close/>
                </a:path>
                <a:path w="12544424" h="8096250">
                  <a:moveTo>
                    <a:pt x="9938205" y="19049"/>
                  </a:moveTo>
                  <a:lnTo>
                    <a:pt x="9919155" y="19049"/>
                  </a:lnTo>
                  <a:lnTo>
                    <a:pt x="9919155" y="0"/>
                  </a:lnTo>
                  <a:lnTo>
                    <a:pt x="9938205" y="0"/>
                  </a:lnTo>
                  <a:lnTo>
                    <a:pt x="9938205" y="19049"/>
                  </a:lnTo>
                  <a:close/>
                </a:path>
                <a:path w="12544424" h="8096250">
                  <a:moveTo>
                    <a:pt x="9900105" y="19049"/>
                  </a:moveTo>
                  <a:lnTo>
                    <a:pt x="9881055" y="19049"/>
                  </a:lnTo>
                  <a:lnTo>
                    <a:pt x="9881055" y="0"/>
                  </a:lnTo>
                  <a:lnTo>
                    <a:pt x="9900105" y="0"/>
                  </a:lnTo>
                  <a:lnTo>
                    <a:pt x="9900105" y="19049"/>
                  </a:lnTo>
                  <a:close/>
                </a:path>
                <a:path w="12544424" h="8096250">
                  <a:moveTo>
                    <a:pt x="9862005" y="19049"/>
                  </a:moveTo>
                  <a:lnTo>
                    <a:pt x="9842955" y="19049"/>
                  </a:lnTo>
                  <a:lnTo>
                    <a:pt x="9842955" y="0"/>
                  </a:lnTo>
                  <a:lnTo>
                    <a:pt x="9862005" y="0"/>
                  </a:lnTo>
                  <a:lnTo>
                    <a:pt x="9862005" y="19049"/>
                  </a:lnTo>
                  <a:close/>
                </a:path>
                <a:path w="12544424" h="8096250">
                  <a:moveTo>
                    <a:pt x="9823905" y="19049"/>
                  </a:moveTo>
                  <a:lnTo>
                    <a:pt x="9804855" y="19049"/>
                  </a:lnTo>
                  <a:lnTo>
                    <a:pt x="9804855" y="0"/>
                  </a:lnTo>
                  <a:lnTo>
                    <a:pt x="9823905" y="0"/>
                  </a:lnTo>
                  <a:lnTo>
                    <a:pt x="9823905" y="19049"/>
                  </a:lnTo>
                  <a:close/>
                </a:path>
                <a:path w="12544424" h="8096250">
                  <a:moveTo>
                    <a:pt x="9785805" y="19049"/>
                  </a:moveTo>
                  <a:lnTo>
                    <a:pt x="9766755" y="19049"/>
                  </a:lnTo>
                  <a:lnTo>
                    <a:pt x="9766755" y="0"/>
                  </a:lnTo>
                  <a:lnTo>
                    <a:pt x="9785805" y="0"/>
                  </a:lnTo>
                  <a:lnTo>
                    <a:pt x="9785805" y="19049"/>
                  </a:lnTo>
                  <a:close/>
                </a:path>
                <a:path w="12544424" h="8096250">
                  <a:moveTo>
                    <a:pt x="9747704" y="19049"/>
                  </a:moveTo>
                  <a:lnTo>
                    <a:pt x="9728654" y="19049"/>
                  </a:lnTo>
                  <a:lnTo>
                    <a:pt x="9728654" y="0"/>
                  </a:lnTo>
                  <a:lnTo>
                    <a:pt x="9747704" y="0"/>
                  </a:lnTo>
                  <a:lnTo>
                    <a:pt x="9747704" y="19049"/>
                  </a:lnTo>
                  <a:close/>
                </a:path>
                <a:path w="12544424" h="8096250">
                  <a:moveTo>
                    <a:pt x="9709604" y="19049"/>
                  </a:moveTo>
                  <a:lnTo>
                    <a:pt x="9690554" y="19049"/>
                  </a:lnTo>
                  <a:lnTo>
                    <a:pt x="9690554" y="0"/>
                  </a:lnTo>
                  <a:lnTo>
                    <a:pt x="9709604" y="0"/>
                  </a:lnTo>
                  <a:lnTo>
                    <a:pt x="9709604" y="19049"/>
                  </a:lnTo>
                  <a:close/>
                </a:path>
                <a:path w="12544424" h="8096250">
                  <a:moveTo>
                    <a:pt x="9671504" y="19049"/>
                  </a:moveTo>
                  <a:lnTo>
                    <a:pt x="9652454" y="19049"/>
                  </a:lnTo>
                  <a:lnTo>
                    <a:pt x="9652454" y="0"/>
                  </a:lnTo>
                  <a:lnTo>
                    <a:pt x="9671504" y="0"/>
                  </a:lnTo>
                  <a:lnTo>
                    <a:pt x="9671504" y="19049"/>
                  </a:lnTo>
                  <a:close/>
                </a:path>
                <a:path w="12544424" h="8096250">
                  <a:moveTo>
                    <a:pt x="9633405" y="19049"/>
                  </a:moveTo>
                  <a:lnTo>
                    <a:pt x="9614354" y="19049"/>
                  </a:lnTo>
                  <a:lnTo>
                    <a:pt x="9614354" y="0"/>
                  </a:lnTo>
                  <a:lnTo>
                    <a:pt x="9633405" y="0"/>
                  </a:lnTo>
                  <a:lnTo>
                    <a:pt x="9633405" y="19049"/>
                  </a:lnTo>
                  <a:close/>
                </a:path>
                <a:path w="12544424" h="8096250">
                  <a:moveTo>
                    <a:pt x="9595304" y="19049"/>
                  </a:moveTo>
                  <a:lnTo>
                    <a:pt x="9576254" y="19049"/>
                  </a:lnTo>
                  <a:lnTo>
                    <a:pt x="9576254" y="0"/>
                  </a:lnTo>
                  <a:lnTo>
                    <a:pt x="9595304" y="0"/>
                  </a:lnTo>
                  <a:lnTo>
                    <a:pt x="9595304" y="19049"/>
                  </a:lnTo>
                  <a:close/>
                </a:path>
                <a:path w="12544424" h="8096250">
                  <a:moveTo>
                    <a:pt x="9557204" y="19049"/>
                  </a:moveTo>
                  <a:lnTo>
                    <a:pt x="9538154" y="19049"/>
                  </a:lnTo>
                  <a:lnTo>
                    <a:pt x="9538154" y="0"/>
                  </a:lnTo>
                  <a:lnTo>
                    <a:pt x="9557204" y="0"/>
                  </a:lnTo>
                  <a:lnTo>
                    <a:pt x="9557204" y="19049"/>
                  </a:lnTo>
                  <a:close/>
                </a:path>
                <a:path w="12544424" h="8096250">
                  <a:moveTo>
                    <a:pt x="9519104" y="19049"/>
                  </a:moveTo>
                  <a:lnTo>
                    <a:pt x="9500054" y="19049"/>
                  </a:lnTo>
                  <a:lnTo>
                    <a:pt x="9500054" y="0"/>
                  </a:lnTo>
                  <a:lnTo>
                    <a:pt x="9519104" y="0"/>
                  </a:lnTo>
                  <a:lnTo>
                    <a:pt x="9519104" y="19049"/>
                  </a:lnTo>
                  <a:close/>
                </a:path>
                <a:path w="12544424" h="8096250">
                  <a:moveTo>
                    <a:pt x="9481004" y="19049"/>
                  </a:moveTo>
                  <a:lnTo>
                    <a:pt x="9461954" y="19049"/>
                  </a:lnTo>
                  <a:lnTo>
                    <a:pt x="9461954" y="0"/>
                  </a:lnTo>
                  <a:lnTo>
                    <a:pt x="9481004" y="0"/>
                  </a:lnTo>
                  <a:lnTo>
                    <a:pt x="9481004" y="19049"/>
                  </a:lnTo>
                  <a:close/>
                </a:path>
                <a:path w="12544424" h="8096250">
                  <a:moveTo>
                    <a:pt x="9442904" y="19049"/>
                  </a:moveTo>
                  <a:lnTo>
                    <a:pt x="9423854" y="19049"/>
                  </a:lnTo>
                  <a:lnTo>
                    <a:pt x="9423854" y="0"/>
                  </a:lnTo>
                  <a:lnTo>
                    <a:pt x="9442904" y="0"/>
                  </a:lnTo>
                  <a:lnTo>
                    <a:pt x="9442904" y="19049"/>
                  </a:lnTo>
                  <a:close/>
                </a:path>
                <a:path w="12544424" h="8096250">
                  <a:moveTo>
                    <a:pt x="9404804" y="19049"/>
                  </a:moveTo>
                  <a:lnTo>
                    <a:pt x="9385754" y="19049"/>
                  </a:lnTo>
                  <a:lnTo>
                    <a:pt x="9385754" y="0"/>
                  </a:lnTo>
                  <a:lnTo>
                    <a:pt x="9404804" y="0"/>
                  </a:lnTo>
                  <a:lnTo>
                    <a:pt x="9404804" y="19049"/>
                  </a:lnTo>
                  <a:close/>
                </a:path>
                <a:path w="12544424" h="8096250">
                  <a:moveTo>
                    <a:pt x="9366704" y="19049"/>
                  </a:moveTo>
                  <a:lnTo>
                    <a:pt x="9347654" y="19049"/>
                  </a:lnTo>
                  <a:lnTo>
                    <a:pt x="9347654" y="0"/>
                  </a:lnTo>
                  <a:lnTo>
                    <a:pt x="9366704" y="0"/>
                  </a:lnTo>
                  <a:lnTo>
                    <a:pt x="9366704" y="19049"/>
                  </a:lnTo>
                  <a:close/>
                </a:path>
                <a:path w="12544424" h="8096250">
                  <a:moveTo>
                    <a:pt x="9328604" y="19049"/>
                  </a:moveTo>
                  <a:lnTo>
                    <a:pt x="9309554" y="19049"/>
                  </a:lnTo>
                  <a:lnTo>
                    <a:pt x="9309554" y="0"/>
                  </a:lnTo>
                  <a:lnTo>
                    <a:pt x="9328604" y="0"/>
                  </a:lnTo>
                  <a:lnTo>
                    <a:pt x="9328604" y="19049"/>
                  </a:lnTo>
                  <a:close/>
                </a:path>
                <a:path w="12544424" h="8096250">
                  <a:moveTo>
                    <a:pt x="9290504" y="19049"/>
                  </a:moveTo>
                  <a:lnTo>
                    <a:pt x="9271454" y="19049"/>
                  </a:lnTo>
                  <a:lnTo>
                    <a:pt x="9271454" y="0"/>
                  </a:lnTo>
                  <a:lnTo>
                    <a:pt x="9290504" y="0"/>
                  </a:lnTo>
                  <a:lnTo>
                    <a:pt x="9290504" y="19049"/>
                  </a:lnTo>
                  <a:close/>
                </a:path>
                <a:path w="12544424" h="8096250">
                  <a:moveTo>
                    <a:pt x="9252404" y="19049"/>
                  </a:moveTo>
                  <a:lnTo>
                    <a:pt x="9233354" y="19049"/>
                  </a:lnTo>
                  <a:lnTo>
                    <a:pt x="9233354" y="0"/>
                  </a:lnTo>
                  <a:lnTo>
                    <a:pt x="9252404" y="0"/>
                  </a:lnTo>
                  <a:lnTo>
                    <a:pt x="9252404" y="19049"/>
                  </a:lnTo>
                  <a:close/>
                </a:path>
                <a:path w="12544424" h="8096250">
                  <a:moveTo>
                    <a:pt x="9214304" y="19049"/>
                  </a:moveTo>
                  <a:lnTo>
                    <a:pt x="9195254" y="19049"/>
                  </a:lnTo>
                  <a:lnTo>
                    <a:pt x="9195254" y="0"/>
                  </a:lnTo>
                  <a:lnTo>
                    <a:pt x="9214304" y="0"/>
                  </a:lnTo>
                  <a:lnTo>
                    <a:pt x="9214304" y="19049"/>
                  </a:lnTo>
                  <a:close/>
                </a:path>
                <a:path w="12544424" h="8096250">
                  <a:moveTo>
                    <a:pt x="9176204" y="19049"/>
                  </a:moveTo>
                  <a:lnTo>
                    <a:pt x="9157154" y="19049"/>
                  </a:lnTo>
                  <a:lnTo>
                    <a:pt x="9157154" y="0"/>
                  </a:lnTo>
                  <a:lnTo>
                    <a:pt x="9176204" y="0"/>
                  </a:lnTo>
                  <a:lnTo>
                    <a:pt x="9176204" y="19049"/>
                  </a:lnTo>
                  <a:close/>
                </a:path>
                <a:path w="12544424" h="8096250">
                  <a:moveTo>
                    <a:pt x="9138104" y="19049"/>
                  </a:moveTo>
                  <a:lnTo>
                    <a:pt x="9119054" y="19049"/>
                  </a:lnTo>
                  <a:lnTo>
                    <a:pt x="9119054" y="0"/>
                  </a:lnTo>
                  <a:lnTo>
                    <a:pt x="9138104" y="0"/>
                  </a:lnTo>
                  <a:lnTo>
                    <a:pt x="9138104" y="19049"/>
                  </a:lnTo>
                  <a:close/>
                </a:path>
                <a:path w="12544424" h="8096250">
                  <a:moveTo>
                    <a:pt x="9100004" y="19049"/>
                  </a:moveTo>
                  <a:lnTo>
                    <a:pt x="9080954" y="19049"/>
                  </a:lnTo>
                  <a:lnTo>
                    <a:pt x="9080954" y="0"/>
                  </a:lnTo>
                  <a:lnTo>
                    <a:pt x="9100004" y="0"/>
                  </a:lnTo>
                  <a:lnTo>
                    <a:pt x="9100004" y="19049"/>
                  </a:lnTo>
                  <a:close/>
                </a:path>
                <a:path w="12544424" h="8096250">
                  <a:moveTo>
                    <a:pt x="9061904" y="19049"/>
                  </a:moveTo>
                  <a:lnTo>
                    <a:pt x="9042854" y="19049"/>
                  </a:lnTo>
                  <a:lnTo>
                    <a:pt x="9042854" y="0"/>
                  </a:lnTo>
                  <a:lnTo>
                    <a:pt x="9061904" y="0"/>
                  </a:lnTo>
                  <a:lnTo>
                    <a:pt x="9061904" y="19049"/>
                  </a:lnTo>
                  <a:close/>
                </a:path>
                <a:path w="12544424" h="8096250">
                  <a:moveTo>
                    <a:pt x="9023804" y="19049"/>
                  </a:moveTo>
                  <a:lnTo>
                    <a:pt x="9004754" y="19049"/>
                  </a:lnTo>
                  <a:lnTo>
                    <a:pt x="9004754" y="0"/>
                  </a:lnTo>
                  <a:lnTo>
                    <a:pt x="9023804" y="0"/>
                  </a:lnTo>
                  <a:lnTo>
                    <a:pt x="9023804" y="19049"/>
                  </a:lnTo>
                  <a:close/>
                </a:path>
                <a:path w="12544424" h="8096250">
                  <a:moveTo>
                    <a:pt x="8985704" y="19049"/>
                  </a:moveTo>
                  <a:lnTo>
                    <a:pt x="8966654" y="19049"/>
                  </a:lnTo>
                  <a:lnTo>
                    <a:pt x="8966654" y="0"/>
                  </a:lnTo>
                  <a:lnTo>
                    <a:pt x="8985704" y="0"/>
                  </a:lnTo>
                  <a:lnTo>
                    <a:pt x="8985704" y="19049"/>
                  </a:lnTo>
                  <a:close/>
                </a:path>
                <a:path w="12544424" h="8096250">
                  <a:moveTo>
                    <a:pt x="8947604" y="19049"/>
                  </a:moveTo>
                  <a:lnTo>
                    <a:pt x="8928554" y="19049"/>
                  </a:lnTo>
                  <a:lnTo>
                    <a:pt x="8928554" y="0"/>
                  </a:lnTo>
                  <a:lnTo>
                    <a:pt x="8947604" y="0"/>
                  </a:lnTo>
                  <a:lnTo>
                    <a:pt x="8947604" y="19049"/>
                  </a:lnTo>
                  <a:close/>
                </a:path>
                <a:path w="12544424" h="8096250">
                  <a:moveTo>
                    <a:pt x="8909504" y="19049"/>
                  </a:moveTo>
                  <a:lnTo>
                    <a:pt x="8890454" y="19049"/>
                  </a:lnTo>
                  <a:lnTo>
                    <a:pt x="8890454" y="0"/>
                  </a:lnTo>
                  <a:lnTo>
                    <a:pt x="8909504" y="0"/>
                  </a:lnTo>
                  <a:lnTo>
                    <a:pt x="8909504" y="19049"/>
                  </a:lnTo>
                  <a:close/>
                </a:path>
                <a:path w="12544424" h="8096250">
                  <a:moveTo>
                    <a:pt x="8871404" y="19049"/>
                  </a:moveTo>
                  <a:lnTo>
                    <a:pt x="8852354" y="19049"/>
                  </a:lnTo>
                  <a:lnTo>
                    <a:pt x="8852354" y="0"/>
                  </a:lnTo>
                  <a:lnTo>
                    <a:pt x="8871404" y="0"/>
                  </a:lnTo>
                  <a:lnTo>
                    <a:pt x="8871404" y="19049"/>
                  </a:lnTo>
                  <a:close/>
                </a:path>
                <a:path w="12544424" h="8096250">
                  <a:moveTo>
                    <a:pt x="8833304" y="19049"/>
                  </a:moveTo>
                  <a:lnTo>
                    <a:pt x="8814254" y="19049"/>
                  </a:lnTo>
                  <a:lnTo>
                    <a:pt x="8814254" y="0"/>
                  </a:lnTo>
                  <a:lnTo>
                    <a:pt x="8833304" y="0"/>
                  </a:lnTo>
                  <a:lnTo>
                    <a:pt x="8833304" y="19049"/>
                  </a:lnTo>
                  <a:close/>
                </a:path>
                <a:path w="12544424" h="8096250">
                  <a:moveTo>
                    <a:pt x="8795204" y="19049"/>
                  </a:moveTo>
                  <a:lnTo>
                    <a:pt x="8776154" y="19049"/>
                  </a:lnTo>
                  <a:lnTo>
                    <a:pt x="8776154" y="0"/>
                  </a:lnTo>
                  <a:lnTo>
                    <a:pt x="8795204" y="0"/>
                  </a:lnTo>
                  <a:lnTo>
                    <a:pt x="8795204" y="19049"/>
                  </a:lnTo>
                  <a:close/>
                </a:path>
                <a:path w="12544424" h="8096250">
                  <a:moveTo>
                    <a:pt x="8757104" y="19049"/>
                  </a:moveTo>
                  <a:lnTo>
                    <a:pt x="8738054" y="19049"/>
                  </a:lnTo>
                  <a:lnTo>
                    <a:pt x="8738054" y="0"/>
                  </a:lnTo>
                  <a:lnTo>
                    <a:pt x="8757104" y="0"/>
                  </a:lnTo>
                  <a:lnTo>
                    <a:pt x="8757104" y="19049"/>
                  </a:lnTo>
                  <a:close/>
                </a:path>
                <a:path w="12544424" h="8096250">
                  <a:moveTo>
                    <a:pt x="8719004" y="19049"/>
                  </a:moveTo>
                  <a:lnTo>
                    <a:pt x="8699954" y="19049"/>
                  </a:lnTo>
                  <a:lnTo>
                    <a:pt x="8699954" y="0"/>
                  </a:lnTo>
                  <a:lnTo>
                    <a:pt x="8719004" y="0"/>
                  </a:lnTo>
                  <a:lnTo>
                    <a:pt x="8719004" y="19049"/>
                  </a:lnTo>
                  <a:close/>
                </a:path>
                <a:path w="12544424" h="8096250">
                  <a:moveTo>
                    <a:pt x="8680904" y="19049"/>
                  </a:moveTo>
                  <a:lnTo>
                    <a:pt x="8661854" y="19049"/>
                  </a:lnTo>
                  <a:lnTo>
                    <a:pt x="8661854" y="0"/>
                  </a:lnTo>
                  <a:lnTo>
                    <a:pt x="8680904" y="0"/>
                  </a:lnTo>
                  <a:lnTo>
                    <a:pt x="8680904" y="19049"/>
                  </a:lnTo>
                  <a:close/>
                </a:path>
                <a:path w="12544424" h="8096250">
                  <a:moveTo>
                    <a:pt x="8642804" y="19049"/>
                  </a:moveTo>
                  <a:lnTo>
                    <a:pt x="8623754" y="19049"/>
                  </a:lnTo>
                  <a:lnTo>
                    <a:pt x="8623754" y="0"/>
                  </a:lnTo>
                  <a:lnTo>
                    <a:pt x="8642804" y="0"/>
                  </a:lnTo>
                  <a:lnTo>
                    <a:pt x="8642804" y="19049"/>
                  </a:lnTo>
                  <a:close/>
                </a:path>
                <a:path w="12544424" h="8096250">
                  <a:moveTo>
                    <a:pt x="8604704" y="19049"/>
                  </a:moveTo>
                  <a:lnTo>
                    <a:pt x="8585654" y="19049"/>
                  </a:lnTo>
                  <a:lnTo>
                    <a:pt x="8585654" y="0"/>
                  </a:lnTo>
                  <a:lnTo>
                    <a:pt x="8604704" y="0"/>
                  </a:lnTo>
                  <a:lnTo>
                    <a:pt x="8604704" y="19049"/>
                  </a:lnTo>
                  <a:close/>
                </a:path>
                <a:path w="12544424" h="8096250">
                  <a:moveTo>
                    <a:pt x="8566604" y="19049"/>
                  </a:moveTo>
                  <a:lnTo>
                    <a:pt x="8547554" y="19049"/>
                  </a:lnTo>
                  <a:lnTo>
                    <a:pt x="8547554" y="0"/>
                  </a:lnTo>
                  <a:lnTo>
                    <a:pt x="8566604" y="0"/>
                  </a:lnTo>
                  <a:lnTo>
                    <a:pt x="8566604" y="19049"/>
                  </a:lnTo>
                  <a:close/>
                </a:path>
                <a:path w="12544424" h="8096250">
                  <a:moveTo>
                    <a:pt x="8528504" y="19049"/>
                  </a:moveTo>
                  <a:lnTo>
                    <a:pt x="8509454" y="19049"/>
                  </a:lnTo>
                  <a:lnTo>
                    <a:pt x="8509454" y="0"/>
                  </a:lnTo>
                  <a:lnTo>
                    <a:pt x="8528504" y="0"/>
                  </a:lnTo>
                  <a:lnTo>
                    <a:pt x="8528504" y="19049"/>
                  </a:lnTo>
                  <a:close/>
                </a:path>
                <a:path w="12544424" h="8096250">
                  <a:moveTo>
                    <a:pt x="8490404" y="19049"/>
                  </a:moveTo>
                  <a:lnTo>
                    <a:pt x="8471354" y="19049"/>
                  </a:lnTo>
                  <a:lnTo>
                    <a:pt x="8471354" y="0"/>
                  </a:lnTo>
                  <a:lnTo>
                    <a:pt x="8490404" y="0"/>
                  </a:lnTo>
                  <a:lnTo>
                    <a:pt x="8490404" y="19049"/>
                  </a:lnTo>
                  <a:close/>
                </a:path>
                <a:path w="12544424" h="8096250">
                  <a:moveTo>
                    <a:pt x="8452304" y="19049"/>
                  </a:moveTo>
                  <a:lnTo>
                    <a:pt x="8433254" y="19049"/>
                  </a:lnTo>
                  <a:lnTo>
                    <a:pt x="8433254" y="0"/>
                  </a:lnTo>
                  <a:lnTo>
                    <a:pt x="8452304" y="0"/>
                  </a:lnTo>
                  <a:lnTo>
                    <a:pt x="8452304" y="19049"/>
                  </a:lnTo>
                  <a:close/>
                </a:path>
                <a:path w="12544424" h="8096250">
                  <a:moveTo>
                    <a:pt x="8414204" y="19049"/>
                  </a:moveTo>
                  <a:lnTo>
                    <a:pt x="8395154" y="19049"/>
                  </a:lnTo>
                  <a:lnTo>
                    <a:pt x="8395154" y="0"/>
                  </a:lnTo>
                  <a:lnTo>
                    <a:pt x="8414204" y="0"/>
                  </a:lnTo>
                  <a:lnTo>
                    <a:pt x="8414204" y="19049"/>
                  </a:lnTo>
                  <a:close/>
                </a:path>
                <a:path w="12544424" h="8096250">
                  <a:moveTo>
                    <a:pt x="8376104" y="19049"/>
                  </a:moveTo>
                  <a:lnTo>
                    <a:pt x="8357054" y="19049"/>
                  </a:lnTo>
                  <a:lnTo>
                    <a:pt x="8357054" y="0"/>
                  </a:lnTo>
                  <a:lnTo>
                    <a:pt x="8376104" y="0"/>
                  </a:lnTo>
                  <a:lnTo>
                    <a:pt x="8376104" y="19049"/>
                  </a:lnTo>
                  <a:close/>
                </a:path>
                <a:path w="12544424" h="8096250">
                  <a:moveTo>
                    <a:pt x="8338004" y="19049"/>
                  </a:moveTo>
                  <a:lnTo>
                    <a:pt x="8318954" y="19049"/>
                  </a:lnTo>
                  <a:lnTo>
                    <a:pt x="8318954" y="0"/>
                  </a:lnTo>
                  <a:lnTo>
                    <a:pt x="8338004" y="0"/>
                  </a:lnTo>
                  <a:lnTo>
                    <a:pt x="8338004" y="19049"/>
                  </a:lnTo>
                  <a:close/>
                </a:path>
                <a:path w="12544424" h="8096250">
                  <a:moveTo>
                    <a:pt x="8299904" y="19049"/>
                  </a:moveTo>
                  <a:lnTo>
                    <a:pt x="8280854" y="19049"/>
                  </a:lnTo>
                  <a:lnTo>
                    <a:pt x="8280854" y="0"/>
                  </a:lnTo>
                  <a:lnTo>
                    <a:pt x="8299904" y="0"/>
                  </a:lnTo>
                  <a:lnTo>
                    <a:pt x="8299904" y="19049"/>
                  </a:lnTo>
                  <a:close/>
                </a:path>
                <a:path w="12544424" h="8096250">
                  <a:moveTo>
                    <a:pt x="8261804" y="19049"/>
                  </a:moveTo>
                  <a:lnTo>
                    <a:pt x="8242754" y="19049"/>
                  </a:lnTo>
                  <a:lnTo>
                    <a:pt x="8242754" y="0"/>
                  </a:lnTo>
                  <a:lnTo>
                    <a:pt x="8261804" y="0"/>
                  </a:lnTo>
                  <a:lnTo>
                    <a:pt x="8261804" y="19049"/>
                  </a:lnTo>
                  <a:close/>
                </a:path>
                <a:path w="12544424" h="8096250">
                  <a:moveTo>
                    <a:pt x="8223704" y="19049"/>
                  </a:moveTo>
                  <a:lnTo>
                    <a:pt x="8204654" y="19049"/>
                  </a:lnTo>
                  <a:lnTo>
                    <a:pt x="8204654" y="0"/>
                  </a:lnTo>
                  <a:lnTo>
                    <a:pt x="8223704" y="0"/>
                  </a:lnTo>
                  <a:lnTo>
                    <a:pt x="8223704" y="19049"/>
                  </a:lnTo>
                  <a:close/>
                </a:path>
                <a:path w="12544424" h="8096250">
                  <a:moveTo>
                    <a:pt x="8185604" y="19049"/>
                  </a:moveTo>
                  <a:lnTo>
                    <a:pt x="8166554" y="19049"/>
                  </a:lnTo>
                  <a:lnTo>
                    <a:pt x="8166554" y="0"/>
                  </a:lnTo>
                  <a:lnTo>
                    <a:pt x="8185604" y="0"/>
                  </a:lnTo>
                  <a:lnTo>
                    <a:pt x="8185604" y="19049"/>
                  </a:lnTo>
                  <a:close/>
                </a:path>
                <a:path w="12544424" h="8096250">
                  <a:moveTo>
                    <a:pt x="8147504" y="19049"/>
                  </a:moveTo>
                  <a:lnTo>
                    <a:pt x="8128454" y="19049"/>
                  </a:lnTo>
                  <a:lnTo>
                    <a:pt x="8128454" y="0"/>
                  </a:lnTo>
                  <a:lnTo>
                    <a:pt x="8147504" y="0"/>
                  </a:lnTo>
                  <a:lnTo>
                    <a:pt x="8147504" y="19049"/>
                  </a:lnTo>
                  <a:close/>
                </a:path>
                <a:path w="12544424" h="8096250">
                  <a:moveTo>
                    <a:pt x="8109404" y="19049"/>
                  </a:moveTo>
                  <a:lnTo>
                    <a:pt x="8090354" y="19049"/>
                  </a:lnTo>
                  <a:lnTo>
                    <a:pt x="8090354" y="0"/>
                  </a:lnTo>
                  <a:lnTo>
                    <a:pt x="8109404" y="0"/>
                  </a:lnTo>
                  <a:lnTo>
                    <a:pt x="8109404" y="19049"/>
                  </a:lnTo>
                  <a:close/>
                </a:path>
                <a:path w="12544424" h="8096250">
                  <a:moveTo>
                    <a:pt x="8071304" y="19049"/>
                  </a:moveTo>
                  <a:lnTo>
                    <a:pt x="8052254" y="19049"/>
                  </a:lnTo>
                  <a:lnTo>
                    <a:pt x="8052254" y="0"/>
                  </a:lnTo>
                  <a:lnTo>
                    <a:pt x="8071304" y="0"/>
                  </a:lnTo>
                  <a:lnTo>
                    <a:pt x="8071304" y="19049"/>
                  </a:lnTo>
                  <a:close/>
                </a:path>
                <a:path w="12544424" h="8096250">
                  <a:moveTo>
                    <a:pt x="8033204" y="19049"/>
                  </a:moveTo>
                  <a:lnTo>
                    <a:pt x="8014154" y="19049"/>
                  </a:lnTo>
                  <a:lnTo>
                    <a:pt x="8014154" y="0"/>
                  </a:lnTo>
                  <a:lnTo>
                    <a:pt x="8033204" y="0"/>
                  </a:lnTo>
                  <a:lnTo>
                    <a:pt x="8033204" y="19049"/>
                  </a:lnTo>
                  <a:close/>
                </a:path>
                <a:path w="12544424" h="8096250">
                  <a:moveTo>
                    <a:pt x="7995104" y="19049"/>
                  </a:moveTo>
                  <a:lnTo>
                    <a:pt x="7976054" y="19049"/>
                  </a:lnTo>
                  <a:lnTo>
                    <a:pt x="7976054" y="0"/>
                  </a:lnTo>
                  <a:lnTo>
                    <a:pt x="7995104" y="0"/>
                  </a:lnTo>
                  <a:lnTo>
                    <a:pt x="7995104" y="19049"/>
                  </a:lnTo>
                  <a:close/>
                </a:path>
                <a:path w="12544424" h="8096250">
                  <a:moveTo>
                    <a:pt x="7957004" y="19049"/>
                  </a:moveTo>
                  <a:lnTo>
                    <a:pt x="7937954" y="19049"/>
                  </a:lnTo>
                  <a:lnTo>
                    <a:pt x="7937954" y="0"/>
                  </a:lnTo>
                  <a:lnTo>
                    <a:pt x="7957004" y="0"/>
                  </a:lnTo>
                  <a:lnTo>
                    <a:pt x="7957004" y="19049"/>
                  </a:lnTo>
                  <a:close/>
                </a:path>
                <a:path w="12544424" h="8096250">
                  <a:moveTo>
                    <a:pt x="7918904" y="19049"/>
                  </a:moveTo>
                  <a:lnTo>
                    <a:pt x="7899854" y="19049"/>
                  </a:lnTo>
                  <a:lnTo>
                    <a:pt x="7899854" y="0"/>
                  </a:lnTo>
                  <a:lnTo>
                    <a:pt x="7918904" y="0"/>
                  </a:lnTo>
                  <a:lnTo>
                    <a:pt x="7918904" y="19049"/>
                  </a:lnTo>
                  <a:close/>
                </a:path>
                <a:path w="12544424" h="8096250">
                  <a:moveTo>
                    <a:pt x="7880804" y="19049"/>
                  </a:moveTo>
                  <a:lnTo>
                    <a:pt x="7861754" y="19049"/>
                  </a:lnTo>
                  <a:lnTo>
                    <a:pt x="7861754" y="0"/>
                  </a:lnTo>
                  <a:lnTo>
                    <a:pt x="7880804" y="0"/>
                  </a:lnTo>
                  <a:lnTo>
                    <a:pt x="7880804" y="19049"/>
                  </a:lnTo>
                  <a:close/>
                </a:path>
                <a:path w="12544424" h="8096250">
                  <a:moveTo>
                    <a:pt x="7842704" y="19049"/>
                  </a:moveTo>
                  <a:lnTo>
                    <a:pt x="7823654" y="19049"/>
                  </a:lnTo>
                  <a:lnTo>
                    <a:pt x="7823654" y="0"/>
                  </a:lnTo>
                  <a:lnTo>
                    <a:pt x="7842704" y="0"/>
                  </a:lnTo>
                  <a:lnTo>
                    <a:pt x="7842704" y="19049"/>
                  </a:lnTo>
                  <a:close/>
                </a:path>
                <a:path w="12544424" h="8096250">
                  <a:moveTo>
                    <a:pt x="7804604" y="19049"/>
                  </a:moveTo>
                  <a:lnTo>
                    <a:pt x="7785554" y="19049"/>
                  </a:lnTo>
                  <a:lnTo>
                    <a:pt x="7785554" y="0"/>
                  </a:lnTo>
                  <a:lnTo>
                    <a:pt x="7804604" y="0"/>
                  </a:lnTo>
                  <a:lnTo>
                    <a:pt x="7804604" y="19049"/>
                  </a:lnTo>
                  <a:close/>
                </a:path>
                <a:path w="12544424" h="8096250">
                  <a:moveTo>
                    <a:pt x="7766504" y="19049"/>
                  </a:moveTo>
                  <a:lnTo>
                    <a:pt x="7747454" y="19049"/>
                  </a:lnTo>
                  <a:lnTo>
                    <a:pt x="7747454" y="0"/>
                  </a:lnTo>
                  <a:lnTo>
                    <a:pt x="7766504" y="0"/>
                  </a:lnTo>
                  <a:lnTo>
                    <a:pt x="7766504" y="19049"/>
                  </a:lnTo>
                  <a:close/>
                </a:path>
                <a:path w="12544424" h="8096250">
                  <a:moveTo>
                    <a:pt x="7728404" y="19049"/>
                  </a:moveTo>
                  <a:lnTo>
                    <a:pt x="7709354" y="19049"/>
                  </a:lnTo>
                  <a:lnTo>
                    <a:pt x="7709354" y="0"/>
                  </a:lnTo>
                  <a:lnTo>
                    <a:pt x="7728404" y="0"/>
                  </a:lnTo>
                  <a:lnTo>
                    <a:pt x="7728404" y="19049"/>
                  </a:lnTo>
                  <a:close/>
                </a:path>
                <a:path w="12544424" h="8096250">
                  <a:moveTo>
                    <a:pt x="7690304" y="19049"/>
                  </a:moveTo>
                  <a:lnTo>
                    <a:pt x="7671254" y="19049"/>
                  </a:lnTo>
                  <a:lnTo>
                    <a:pt x="7671254" y="0"/>
                  </a:lnTo>
                  <a:lnTo>
                    <a:pt x="7690304" y="0"/>
                  </a:lnTo>
                  <a:lnTo>
                    <a:pt x="7690304" y="19049"/>
                  </a:lnTo>
                  <a:close/>
                </a:path>
                <a:path w="12544424" h="8096250">
                  <a:moveTo>
                    <a:pt x="7652204" y="19049"/>
                  </a:moveTo>
                  <a:lnTo>
                    <a:pt x="7633154" y="19049"/>
                  </a:lnTo>
                  <a:lnTo>
                    <a:pt x="7633154" y="0"/>
                  </a:lnTo>
                  <a:lnTo>
                    <a:pt x="7652204" y="0"/>
                  </a:lnTo>
                  <a:lnTo>
                    <a:pt x="7652204" y="19049"/>
                  </a:lnTo>
                  <a:close/>
                </a:path>
                <a:path w="12544424" h="8096250">
                  <a:moveTo>
                    <a:pt x="7614104" y="19049"/>
                  </a:moveTo>
                  <a:lnTo>
                    <a:pt x="7595054" y="19049"/>
                  </a:lnTo>
                  <a:lnTo>
                    <a:pt x="7595054" y="0"/>
                  </a:lnTo>
                  <a:lnTo>
                    <a:pt x="7614104" y="0"/>
                  </a:lnTo>
                  <a:lnTo>
                    <a:pt x="7614104" y="19049"/>
                  </a:lnTo>
                  <a:close/>
                </a:path>
                <a:path w="12544424" h="8096250">
                  <a:moveTo>
                    <a:pt x="7576004" y="19049"/>
                  </a:moveTo>
                  <a:lnTo>
                    <a:pt x="7556954" y="19049"/>
                  </a:lnTo>
                  <a:lnTo>
                    <a:pt x="7556954" y="0"/>
                  </a:lnTo>
                  <a:lnTo>
                    <a:pt x="7576004" y="0"/>
                  </a:lnTo>
                  <a:lnTo>
                    <a:pt x="7576004" y="19049"/>
                  </a:lnTo>
                  <a:close/>
                </a:path>
                <a:path w="12544424" h="8096250">
                  <a:moveTo>
                    <a:pt x="7537904" y="19049"/>
                  </a:moveTo>
                  <a:lnTo>
                    <a:pt x="7518854" y="19049"/>
                  </a:lnTo>
                  <a:lnTo>
                    <a:pt x="7518854" y="0"/>
                  </a:lnTo>
                  <a:lnTo>
                    <a:pt x="7537904" y="0"/>
                  </a:lnTo>
                  <a:lnTo>
                    <a:pt x="7537904" y="19049"/>
                  </a:lnTo>
                  <a:close/>
                </a:path>
                <a:path w="12544424" h="8096250">
                  <a:moveTo>
                    <a:pt x="7499804" y="19049"/>
                  </a:moveTo>
                  <a:lnTo>
                    <a:pt x="7480754" y="19049"/>
                  </a:lnTo>
                  <a:lnTo>
                    <a:pt x="7480754" y="0"/>
                  </a:lnTo>
                  <a:lnTo>
                    <a:pt x="7499804" y="0"/>
                  </a:lnTo>
                  <a:lnTo>
                    <a:pt x="7499804" y="19049"/>
                  </a:lnTo>
                  <a:close/>
                </a:path>
                <a:path w="12544424" h="8096250">
                  <a:moveTo>
                    <a:pt x="7461704" y="19049"/>
                  </a:moveTo>
                  <a:lnTo>
                    <a:pt x="7442654" y="19049"/>
                  </a:lnTo>
                  <a:lnTo>
                    <a:pt x="7442654" y="0"/>
                  </a:lnTo>
                  <a:lnTo>
                    <a:pt x="7461704" y="0"/>
                  </a:lnTo>
                  <a:lnTo>
                    <a:pt x="7461704" y="19049"/>
                  </a:lnTo>
                  <a:close/>
                </a:path>
                <a:path w="12544424" h="8096250">
                  <a:moveTo>
                    <a:pt x="7423604" y="19049"/>
                  </a:moveTo>
                  <a:lnTo>
                    <a:pt x="7404554" y="19049"/>
                  </a:lnTo>
                  <a:lnTo>
                    <a:pt x="7404554" y="0"/>
                  </a:lnTo>
                  <a:lnTo>
                    <a:pt x="7423604" y="0"/>
                  </a:lnTo>
                  <a:lnTo>
                    <a:pt x="7423604" y="19049"/>
                  </a:lnTo>
                  <a:close/>
                </a:path>
                <a:path w="12544424" h="8096250">
                  <a:moveTo>
                    <a:pt x="7385504" y="19049"/>
                  </a:moveTo>
                  <a:lnTo>
                    <a:pt x="7366454" y="19049"/>
                  </a:lnTo>
                  <a:lnTo>
                    <a:pt x="7366454" y="0"/>
                  </a:lnTo>
                  <a:lnTo>
                    <a:pt x="7385504" y="0"/>
                  </a:lnTo>
                  <a:lnTo>
                    <a:pt x="7385504" y="19049"/>
                  </a:lnTo>
                  <a:close/>
                </a:path>
                <a:path w="12544424" h="8096250">
                  <a:moveTo>
                    <a:pt x="7347404" y="19049"/>
                  </a:moveTo>
                  <a:lnTo>
                    <a:pt x="7328354" y="19049"/>
                  </a:lnTo>
                  <a:lnTo>
                    <a:pt x="7328354" y="0"/>
                  </a:lnTo>
                  <a:lnTo>
                    <a:pt x="7347404" y="0"/>
                  </a:lnTo>
                  <a:lnTo>
                    <a:pt x="7347404" y="19049"/>
                  </a:lnTo>
                  <a:close/>
                </a:path>
                <a:path w="12544424" h="8096250">
                  <a:moveTo>
                    <a:pt x="7309304" y="19049"/>
                  </a:moveTo>
                  <a:lnTo>
                    <a:pt x="7290254" y="19049"/>
                  </a:lnTo>
                  <a:lnTo>
                    <a:pt x="7290254" y="0"/>
                  </a:lnTo>
                  <a:lnTo>
                    <a:pt x="7309304" y="0"/>
                  </a:lnTo>
                  <a:lnTo>
                    <a:pt x="7309304" y="19049"/>
                  </a:lnTo>
                  <a:close/>
                </a:path>
                <a:path w="12544424" h="8096250">
                  <a:moveTo>
                    <a:pt x="7271204" y="19049"/>
                  </a:moveTo>
                  <a:lnTo>
                    <a:pt x="7252154" y="19049"/>
                  </a:lnTo>
                  <a:lnTo>
                    <a:pt x="7252154" y="0"/>
                  </a:lnTo>
                  <a:lnTo>
                    <a:pt x="7271204" y="0"/>
                  </a:lnTo>
                  <a:lnTo>
                    <a:pt x="7271204" y="19049"/>
                  </a:lnTo>
                  <a:close/>
                </a:path>
                <a:path w="12544424" h="8096250">
                  <a:moveTo>
                    <a:pt x="7233104" y="19049"/>
                  </a:moveTo>
                  <a:lnTo>
                    <a:pt x="7214054" y="19049"/>
                  </a:lnTo>
                  <a:lnTo>
                    <a:pt x="7214054" y="0"/>
                  </a:lnTo>
                  <a:lnTo>
                    <a:pt x="7233104" y="0"/>
                  </a:lnTo>
                  <a:lnTo>
                    <a:pt x="7233104" y="19049"/>
                  </a:lnTo>
                  <a:close/>
                </a:path>
                <a:path w="12544424" h="8096250">
                  <a:moveTo>
                    <a:pt x="7195004" y="19049"/>
                  </a:moveTo>
                  <a:lnTo>
                    <a:pt x="7175954" y="19049"/>
                  </a:lnTo>
                  <a:lnTo>
                    <a:pt x="7175954" y="0"/>
                  </a:lnTo>
                  <a:lnTo>
                    <a:pt x="7195004" y="0"/>
                  </a:lnTo>
                  <a:lnTo>
                    <a:pt x="7195004" y="19049"/>
                  </a:lnTo>
                  <a:close/>
                </a:path>
                <a:path w="12544424" h="8096250">
                  <a:moveTo>
                    <a:pt x="7156904" y="19049"/>
                  </a:moveTo>
                  <a:lnTo>
                    <a:pt x="7137854" y="19049"/>
                  </a:lnTo>
                  <a:lnTo>
                    <a:pt x="7137854" y="0"/>
                  </a:lnTo>
                  <a:lnTo>
                    <a:pt x="7156904" y="0"/>
                  </a:lnTo>
                  <a:lnTo>
                    <a:pt x="7156904" y="19049"/>
                  </a:lnTo>
                  <a:close/>
                </a:path>
                <a:path w="12544424" h="8096250">
                  <a:moveTo>
                    <a:pt x="7118804" y="19049"/>
                  </a:moveTo>
                  <a:lnTo>
                    <a:pt x="7099754" y="19049"/>
                  </a:lnTo>
                  <a:lnTo>
                    <a:pt x="7099754" y="0"/>
                  </a:lnTo>
                  <a:lnTo>
                    <a:pt x="7118804" y="0"/>
                  </a:lnTo>
                  <a:lnTo>
                    <a:pt x="7118804" y="19049"/>
                  </a:lnTo>
                  <a:close/>
                </a:path>
                <a:path w="12544424" h="8096250">
                  <a:moveTo>
                    <a:pt x="7080704" y="19049"/>
                  </a:moveTo>
                  <a:lnTo>
                    <a:pt x="7061654" y="19049"/>
                  </a:lnTo>
                  <a:lnTo>
                    <a:pt x="7061654" y="0"/>
                  </a:lnTo>
                  <a:lnTo>
                    <a:pt x="7080704" y="0"/>
                  </a:lnTo>
                  <a:lnTo>
                    <a:pt x="7080704" y="19049"/>
                  </a:lnTo>
                  <a:close/>
                </a:path>
                <a:path w="12544424" h="8096250">
                  <a:moveTo>
                    <a:pt x="7042604" y="19049"/>
                  </a:moveTo>
                  <a:lnTo>
                    <a:pt x="7023554" y="19049"/>
                  </a:lnTo>
                  <a:lnTo>
                    <a:pt x="7023554" y="0"/>
                  </a:lnTo>
                  <a:lnTo>
                    <a:pt x="7042604" y="0"/>
                  </a:lnTo>
                  <a:lnTo>
                    <a:pt x="7042604" y="19049"/>
                  </a:lnTo>
                  <a:close/>
                </a:path>
                <a:path w="12544424" h="8096250">
                  <a:moveTo>
                    <a:pt x="7004504" y="19049"/>
                  </a:moveTo>
                  <a:lnTo>
                    <a:pt x="6985454" y="19049"/>
                  </a:lnTo>
                  <a:lnTo>
                    <a:pt x="6985454" y="0"/>
                  </a:lnTo>
                  <a:lnTo>
                    <a:pt x="7004504" y="0"/>
                  </a:lnTo>
                  <a:lnTo>
                    <a:pt x="7004504" y="19049"/>
                  </a:lnTo>
                  <a:close/>
                </a:path>
                <a:path w="12544424" h="8096250">
                  <a:moveTo>
                    <a:pt x="6966404" y="19049"/>
                  </a:moveTo>
                  <a:lnTo>
                    <a:pt x="6947354" y="19049"/>
                  </a:lnTo>
                  <a:lnTo>
                    <a:pt x="6947354" y="0"/>
                  </a:lnTo>
                  <a:lnTo>
                    <a:pt x="6966404" y="0"/>
                  </a:lnTo>
                  <a:lnTo>
                    <a:pt x="6966404" y="19049"/>
                  </a:lnTo>
                  <a:close/>
                </a:path>
                <a:path w="12544424" h="8096250">
                  <a:moveTo>
                    <a:pt x="6928304" y="19049"/>
                  </a:moveTo>
                  <a:lnTo>
                    <a:pt x="6909254" y="19049"/>
                  </a:lnTo>
                  <a:lnTo>
                    <a:pt x="6909254" y="0"/>
                  </a:lnTo>
                  <a:lnTo>
                    <a:pt x="6928304" y="0"/>
                  </a:lnTo>
                  <a:lnTo>
                    <a:pt x="6928304" y="19049"/>
                  </a:lnTo>
                  <a:close/>
                </a:path>
                <a:path w="12544424" h="8096250">
                  <a:moveTo>
                    <a:pt x="6890204" y="19049"/>
                  </a:moveTo>
                  <a:lnTo>
                    <a:pt x="6871154" y="19049"/>
                  </a:lnTo>
                  <a:lnTo>
                    <a:pt x="6871154" y="0"/>
                  </a:lnTo>
                  <a:lnTo>
                    <a:pt x="6890204" y="0"/>
                  </a:lnTo>
                  <a:lnTo>
                    <a:pt x="6890204" y="19049"/>
                  </a:lnTo>
                  <a:close/>
                </a:path>
                <a:path w="12544424" h="8096250">
                  <a:moveTo>
                    <a:pt x="6852104" y="19049"/>
                  </a:moveTo>
                  <a:lnTo>
                    <a:pt x="6833054" y="19049"/>
                  </a:lnTo>
                  <a:lnTo>
                    <a:pt x="6833054" y="0"/>
                  </a:lnTo>
                  <a:lnTo>
                    <a:pt x="6852104" y="0"/>
                  </a:lnTo>
                  <a:lnTo>
                    <a:pt x="6852104" y="19049"/>
                  </a:lnTo>
                  <a:close/>
                </a:path>
                <a:path w="12544424" h="8096250">
                  <a:moveTo>
                    <a:pt x="6814004" y="19049"/>
                  </a:moveTo>
                  <a:lnTo>
                    <a:pt x="6794954" y="19049"/>
                  </a:lnTo>
                  <a:lnTo>
                    <a:pt x="6794954" y="0"/>
                  </a:lnTo>
                  <a:lnTo>
                    <a:pt x="6814004" y="0"/>
                  </a:lnTo>
                  <a:lnTo>
                    <a:pt x="6814004" y="19049"/>
                  </a:lnTo>
                  <a:close/>
                </a:path>
                <a:path w="12544424" h="8096250">
                  <a:moveTo>
                    <a:pt x="6775904" y="19049"/>
                  </a:moveTo>
                  <a:lnTo>
                    <a:pt x="6756854" y="19049"/>
                  </a:lnTo>
                  <a:lnTo>
                    <a:pt x="6756854" y="0"/>
                  </a:lnTo>
                  <a:lnTo>
                    <a:pt x="6775904" y="0"/>
                  </a:lnTo>
                  <a:lnTo>
                    <a:pt x="6775904" y="19049"/>
                  </a:lnTo>
                  <a:close/>
                </a:path>
                <a:path w="12544424" h="8096250">
                  <a:moveTo>
                    <a:pt x="6737804" y="19049"/>
                  </a:moveTo>
                  <a:lnTo>
                    <a:pt x="6718754" y="19049"/>
                  </a:lnTo>
                  <a:lnTo>
                    <a:pt x="6718754" y="0"/>
                  </a:lnTo>
                  <a:lnTo>
                    <a:pt x="6737804" y="0"/>
                  </a:lnTo>
                  <a:lnTo>
                    <a:pt x="6737804" y="19049"/>
                  </a:lnTo>
                  <a:close/>
                </a:path>
                <a:path w="12544424" h="8096250">
                  <a:moveTo>
                    <a:pt x="6699704" y="19049"/>
                  </a:moveTo>
                  <a:lnTo>
                    <a:pt x="6680654" y="19049"/>
                  </a:lnTo>
                  <a:lnTo>
                    <a:pt x="6680654" y="0"/>
                  </a:lnTo>
                  <a:lnTo>
                    <a:pt x="6699704" y="0"/>
                  </a:lnTo>
                  <a:lnTo>
                    <a:pt x="6699704" y="19049"/>
                  </a:lnTo>
                  <a:close/>
                </a:path>
                <a:path w="12544424" h="8096250">
                  <a:moveTo>
                    <a:pt x="6661604" y="19049"/>
                  </a:moveTo>
                  <a:lnTo>
                    <a:pt x="6642554" y="19049"/>
                  </a:lnTo>
                  <a:lnTo>
                    <a:pt x="6642554" y="0"/>
                  </a:lnTo>
                  <a:lnTo>
                    <a:pt x="6661604" y="0"/>
                  </a:lnTo>
                  <a:lnTo>
                    <a:pt x="6661604" y="19049"/>
                  </a:lnTo>
                  <a:close/>
                </a:path>
                <a:path w="12544424" h="8096250">
                  <a:moveTo>
                    <a:pt x="6623504" y="19049"/>
                  </a:moveTo>
                  <a:lnTo>
                    <a:pt x="6604454" y="19049"/>
                  </a:lnTo>
                  <a:lnTo>
                    <a:pt x="6604454" y="0"/>
                  </a:lnTo>
                  <a:lnTo>
                    <a:pt x="6623504" y="0"/>
                  </a:lnTo>
                  <a:lnTo>
                    <a:pt x="6623504" y="19049"/>
                  </a:lnTo>
                  <a:close/>
                </a:path>
                <a:path w="12544424" h="8096250">
                  <a:moveTo>
                    <a:pt x="6585404" y="19049"/>
                  </a:moveTo>
                  <a:lnTo>
                    <a:pt x="6566354" y="19049"/>
                  </a:lnTo>
                  <a:lnTo>
                    <a:pt x="6566354" y="0"/>
                  </a:lnTo>
                  <a:lnTo>
                    <a:pt x="6585404" y="0"/>
                  </a:lnTo>
                  <a:lnTo>
                    <a:pt x="6585404" y="19049"/>
                  </a:lnTo>
                  <a:close/>
                </a:path>
                <a:path w="12544424" h="8096250">
                  <a:moveTo>
                    <a:pt x="6547304" y="19049"/>
                  </a:moveTo>
                  <a:lnTo>
                    <a:pt x="6528254" y="19049"/>
                  </a:lnTo>
                  <a:lnTo>
                    <a:pt x="6528254" y="0"/>
                  </a:lnTo>
                  <a:lnTo>
                    <a:pt x="6547304" y="0"/>
                  </a:lnTo>
                  <a:lnTo>
                    <a:pt x="6547304" y="19049"/>
                  </a:lnTo>
                  <a:close/>
                </a:path>
                <a:path w="12544424" h="8096250">
                  <a:moveTo>
                    <a:pt x="6509204" y="19049"/>
                  </a:moveTo>
                  <a:lnTo>
                    <a:pt x="6490154" y="19049"/>
                  </a:lnTo>
                  <a:lnTo>
                    <a:pt x="6490154" y="0"/>
                  </a:lnTo>
                  <a:lnTo>
                    <a:pt x="6509204" y="0"/>
                  </a:lnTo>
                  <a:lnTo>
                    <a:pt x="6509204" y="19049"/>
                  </a:lnTo>
                  <a:close/>
                </a:path>
                <a:path w="12544424" h="8096250">
                  <a:moveTo>
                    <a:pt x="6471104" y="19049"/>
                  </a:moveTo>
                  <a:lnTo>
                    <a:pt x="6452054" y="19049"/>
                  </a:lnTo>
                  <a:lnTo>
                    <a:pt x="6452054" y="0"/>
                  </a:lnTo>
                  <a:lnTo>
                    <a:pt x="6471104" y="0"/>
                  </a:lnTo>
                  <a:lnTo>
                    <a:pt x="6471104" y="19049"/>
                  </a:lnTo>
                  <a:close/>
                </a:path>
                <a:path w="12544424" h="8096250">
                  <a:moveTo>
                    <a:pt x="6433004" y="19049"/>
                  </a:moveTo>
                  <a:lnTo>
                    <a:pt x="6413954" y="19049"/>
                  </a:lnTo>
                  <a:lnTo>
                    <a:pt x="6413954" y="0"/>
                  </a:lnTo>
                  <a:lnTo>
                    <a:pt x="6433004" y="0"/>
                  </a:lnTo>
                  <a:lnTo>
                    <a:pt x="6433004" y="19049"/>
                  </a:lnTo>
                  <a:close/>
                </a:path>
                <a:path w="12544424" h="8096250">
                  <a:moveTo>
                    <a:pt x="6394904" y="19049"/>
                  </a:moveTo>
                  <a:lnTo>
                    <a:pt x="6375854" y="19049"/>
                  </a:lnTo>
                  <a:lnTo>
                    <a:pt x="6375854" y="0"/>
                  </a:lnTo>
                  <a:lnTo>
                    <a:pt x="6394904" y="0"/>
                  </a:lnTo>
                  <a:lnTo>
                    <a:pt x="6394904" y="19049"/>
                  </a:lnTo>
                  <a:close/>
                </a:path>
                <a:path w="12544424" h="8096250">
                  <a:moveTo>
                    <a:pt x="6356804" y="19049"/>
                  </a:moveTo>
                  <a:lnTo>
                    <a:pt x="6337754" y="19049"/>
                  </a:lnTo>
                  <a:lnTo>
                    <a:pt x="6337754" y="0"/>
                  </a:lnTo>
                  <a:lnTo>
                    <a:pt x="6356804" y="0"/>
                  </a:lnTo>
                  <a:lnTo>
                    <a:pt x="6356804" y="19049"/>
                  </a:lnTo>
                  <a:close/>
                </a:path>
                <a:path w="12544424" h="8096250">
                  <a:moveTo>
                    <a:pt x="6318704" y="19049"/>
                  </a:moveTo>
                  <a:lnTo>
                    <a:pt x="6299654" y="19049"/>
                  </a:lnTo>
                  <a:lnTo>
                    <a:pt x="6299654" y="0"/>
                  </a:lnTo>
                  <a:lnTo>
                    <a:pt x="6318704" y="0"/>
                  </a:lnTo>
                  <a:lnTo>
                    <a:pt x="6318704" y="19049"/>
                  </a:lnTo>
                  <a:close/>
                </a:path>
                <a:path w="12544424" h="8096250">
                  <a:moveTo>
                    <a:pt x="6280604" y="19049"/>
                  </a:moveTo>
                  <a:lnTo>
                    <a:pt x="6261554" y="19049"/>
                  </a:lnTo>
                  <a:lnTo>
                    <a:pt x="6261554" y="0"/>
                  </a:lnTo>
                  <a:lnTo>
                    <a:pt x="6280604" y="0"/>
                  </a:lnTo>
                  <a:lnTo>
                    <a:pt x="6280604" y="19049"/>
                  </a:lnTo>
                  <a:close/>
                </a:path>
                <a:path w="12544424" h="8096250">
                  <a:moveTo>
                    <a:pt x="6242504" y="19049"/>
                  </a:moveTo>
                  <a:lnTo>
                    <a:pt x="6223454" y="19049"/>
                  </a:lnTo>
                  <a:lnTo>
                    <a:pt x="6223454" y="0"/>
                  </a:lnTo>
                  <a:lnTo>
                    <a:pt x="6242504" y="0"/>
                  </a:lnTo>
                  <a:lnTo>
                    <a:pt x="6242504" y="19049"/>
                  </a:lnTo>
                  <a:close/>
                </a:path>
                <a:path w="12544424" h="8096250">
                  <a:moveTo>
                    <a:pt x="6204404" y="19049"/>
                  </a:moveTo>
                  <a:lnTo>
                    <a:pt x="6185354" y="19049"/>
                  </a:lnTo>
                  <a:lnTo>
                    <a:pt x="6185354" y="0"/>
                  </a:lnTo>
                  <a:lnTo>
                    <a:pt x="6204404" y="0"/>
                  </a:lnTo>
                  <a:lnTo>
                    <a:pt x="6204404" y="19049"/>
                  </a:lnTo>
                  <a:close/>
                </a:path>
                <a:path w="12544424" h="8096250">
                  <a:moveTo>
                    <a:pt x="6166304" y="19049"/>
                  </a:moveTo>
                  <a:lnTo>
                    <a:pt x="6147254" y="19049"/>
                  </a:lnTo>
                  <a:lnTo>
                    <a:pt x="6147254" y="0"/>
                  </a:lnTo>
                  <a:lnTo>
                    <a:pt x="6166304" y="0"/>
                  </a:lnTo>
                  <a:lnTo>
                    <a:pt x="6166304" y="19049"/>
                  </a:lnTo>
                  <a:close/>
                </a:path>
                <a:path w="12544424" h="8096250">
                  <a:moveTo>
                    <a:pt x="6128204" y="19049"/>
                  </a:moveTo>
                  <a:lnTo>
                    <a:pt x="6109154" y="19049"/>
                  </a:lnTo>
                  <a:lnTo>
                    <a:pt x="6109154" y="0"/>
                  </a:lnTo>
                  <a:lnTo>
                    <a:pt x="6128204" y="0"/>
                  </a:lnTo>
                  <a:lnTo>
                    <a:pt x="6128204" y="19049"/>
                  </a:lnTo>
                  <a:close/>
                </a:path>
                <a:path w="12544424" h="8096250">
                  <a:moveTo>
                    <a:pt x="6090104" y="19049"/>
                  </a:moveTo>
                  <a:lnTo>
                    <a:pt x="6071054" y="19049"/>
                  </a:lnTo>
                  <a:lnTo>
                    <a:pt x="6071054" y="0"/>
                  </a:lnTo>
                  <a:lnTo>
                    <a:pt x="6090104" y="0"/>
                  </a:lnTo>
                  <a:lnTo>
                    <a:pt x="6090104" y="19049"/>
                  </a:lnTo>
                  <a:close/>
                </a:path>
                <a:path w="12544424" h="8096250">
                  <a:moveTo>
                    <a:pt x="6052004" y="19049"/>
                  </a:moveTo>
                  <a:lnTo>
                    <a:pt x="6032954" y="19049"/>
                  </a:lnTo>
                  <a:lnTo>
                    <a:pt x="6032954" y="0"/>
                  </a:lnTo>
                  <a:lnTo>
                    <a:pt x="6052004" y="0"/>
                  </a:lnTo>
                  <a:lnTo>
                    <a:pt x="6052004" y="19049"/>
                  </a:lnTo>
                  <a:close/>
                </a:path>
                <a:path w="12544424" h="8096250">
                  <a:moveTo>
                    <a:pt x="6013904" y="19049"/>
                  </a:moveTo>
                  <a:lnTo>
                    <a:pt x="5994854" y="19049"/>
                  </a:lnTo>
                  <a:lnTo>
                    <a:pt x="5994854" y="0"/>
                  </a:lnTo>
                  <a:lnTo>
                    <a:pt x="6013904" y="0"/>
                  </a:lnTo>
                  <a:lnTo>
                    <a:pt x="6013904" y="19049"/>
                  </a:lnTo>
                  <a:close/>
                </a:path>
                <a:path w="12544424" h="8096250">
                  <a:moveTo>
                    <a:pt x="5975803" y="19049"/>
                  </a:moveTo>
                  <a:lnTo>
                    <a:pt x="5956754" y="19049"/>
                  </a:lnTo>
                  <a:lnTo>
                    <a:pt x="5956754" y="0"/>
                  </a:lnTo>
                  <a:lnTo>
                    <a:pt x="5975803" y="0"/>
                  </a:lnTo>
                  <a:lnTo>
                    <a:pt x="5975803" y="19049"/>
                  </a:lnTo>
                  <a:close/>
                </a:path>
                <a:path w="12544424" h="8096250">
                  <a:moveTo>
                    <a:pt x="5937704" y="19049"/>
                  </a:moveTo>
                  <a:lnTo>
                    <a:pt x="5918653" y="19049"/>
                  </a:lnTo>
                  <a:lnTo>
                    <a:pt x="5918653" y="0"/>
                  </a:lnTo>
                  <a:lnTo>
                    <a:pt x="5937704" y="0"/>
                  </a:lnTo>
                  <a:lnTo>
                    <a:pt x="5937704" y="19049"/>
                  </a:lnTo>
                  <a:close/>
                </a:path>
                <a:path w="12544424" h="8096250">
                  <a:moveTo>
                    <a:pt x="5899604" y="19049"/>
                  </a:moveTo>
                  <a:lnTo>
                    <a:pt x="5880554" y="19049"/>
                  </a:lnTo>
                  <a:lnTo>
                    <a:pt x="5880554" y="0"/>
                  </a:lnTo>
                  <a:lnTo>
                    <a:pt x="5899604" y="0"/>
                  </a:lnTo>
                  <a:lnTo>
                    <a:pt x="5899604" y="19049"/>
                  </a:lnTo>
                  <a:close/>
                </a:path>
                <a:path w="12544424" h="8096250">
                  <a:moveTo>
                    <a:pt x="5861503" y="19049"/>
                  </a:moveTo>
                  <a:lnTo>
                    <a:pt x="5842454" y="19049"/>
                  </a:lnTo>
                  <a:lnTo>
                    <a:pt x="5842454" y="0"/>
                  </a:lnTo>
                  <a:lnTo>
                    <a:pt x="5861503" y="0"/>
                  </a:lnTo>
                  <a:lnTo>
                    <a:pt x="5861503" y="19049"/>
                  </a:lnTo>
                  <a:close/>
                </a:path>
                <a:path w="12544424" h="8096250">
                  <a:moveTo>
                    <a:pt x="5823404" y="19049"/>
                  </a:moveTo>
                  <a:lnTo>
                    <a:pt x="5804353" y="19049"/>
                  </a:lnTo>
                  <a:lnTo>
                    <a:pt x="5804353" y="0"/>
                  </a:lnTo>
                  <a:lnTo>
                    <a:pt x="5823404" y="0"/>
                  </a:lnTo>
                  <a:lnTo>
                    <a:pt x="5823404" y="19049"/>
                  </a:lnTo>
                  <a:close/>
                </a:path>
                <a:path w="12544424" h="8096250">
                  <a:moveTo>
                    <a:pt x="5785304" y="19049"/>
                  </a:moveTo>
                  <a:lnTo>
                    <a:pt x="5766254" y="19049"/>
                  </a:lnTo>
                  <a:lnTo>
                    <a:pt x="5766254" y="0"/>
                  </a:lnTo>
                  <a:lnTo>
                    <a:pt x="5785304" y="0"/>
                  </a:lnTo>
                  <a:lnTo>
                    <a:pt x="5785304" y="19049"/>
                  </a:lnTo>
                  <a:close/>
                </a:path>
                <a:path w="12544424" h="8096250">
                  <a:moveTo>
                    <a:pt x="5747203" y="19049"/>
                  </a:moveTo>
                  <a:lnTo>
                    <a:pt x="5728154" y="19049"/>
                  </a:lnTo>
                  <a:lnTo>
                    <a:pt x="5728154" y="0"/>
                  </a:lnTo>
                  <a:lnTo>
                    <a:pt x="5747203" y="0"/>
                  </a:lnTo>
                  <a:lnTo>
                    <a:pt x="5747203" y="19049"/>
                  </a:lnTo>
                  <a:close/>
                </a:path>
                <a:path w="12544424" h="8096250">
                  <a:moveTo>
                    <a:pt x="5709104" y="19049"/>
                  </a:moveTo>
                  <a:lnTo>
                    <a:pt x="5690054" y="19049"/>
                  </a:lnTo>
                  <a:lnTo>
                    <a:pt x="5690054" y="0"/>
                  </a:lnTo>
                  <a:lnTo>
                    <a:pt x="5709104" y="0"/>
                  </a:lnTo>
                  <a:lnTo>
                    <a:pt x="5709104" y="19049"/>
                  </a:lnTo>
                  <a:close/>
                </a:path>
                <a:path w="12544424" h="8096250">
                  <a:moveTo>
                    <a:pt x="5671004" y="19049"/>
                  </a:moveTo>
                  <a:lnTo>
                    <a:pt x="5651954" y="19049"/>
                  </a:lnTo>
                  <a:lnTo>
                    <a:pt x="5651954" y="0"/>
                  </a:lnTo>
                  <a:lnTo>
                    <a:pt x="5671004" y="0"/>
                  </a:lnTo>
                  <a:lnTo>
                    <a:pt x="5671004" y="19049"/>
                  </a:lnTo>
                  <a:close/>
                </a:path>
                <a:path w="12544424" h="8096250">
                  <a:moveTo>
                    <a:pt x="5632904" y="19049"/>
                  </a:moveTo>
                  <a:lnTo>
                    <a:pt x="5613854" y="19049"/>
                  </a:lnTo>
                  <a:lnTo>
                    <a:pt x="5613854" y="0"/>
                  </a:lnTo>
                  <a:lnTo>
                    <a:pt x="5632904" y="0"/>
                  </a:lnTo>
                  <a:lnTo>
                    <a:pt x="5632904" y="19049"/>
                  </a:lnTo>
                  <a:close/>
                </a:path>
                <a:path w="12544424" h="8096250">
                  <a:moveTo>
                    <a:pt x="5594804" y="19049"/>
                  </a:moveTo>
                  <a:lnTo>
                    <a:pt x="5575754" y="19049"/>
                  </a:lnTo>
                  <a:lnTo>
                    <a:pt x="5575754" y="0"/>
                  </a:lnTo>
                  <a:lnTo>
                    <a:pt x="5594804" y="0"/>
                  </a:lnTo>
                  <a:lnTo>
                    <a:pt x="5594804" y="19049"/>
                  </a:lnTo>
                  <a:close/>
                </a:path>
                <a:path w="12544424" h="8096250">
                  <a:moveTo>
                    <a:pt x="5556704" y="19049"/>
                  </a:moveTo>
                  <a:lnTo>
                    <a:pt x="5537653" y="19049"/>
                  </a:lnTo>
                  <a:lnTo>
                    <a:pt x="5537653" y="0"/>
                  </a:lnTo>
                  <a:lnTo>
                    <a:pt x="5556704" y="0"/>
                  </a:lnTo>
                  <a:lnTo>
                    <a:pt x="5556704" y="19049"/>
                  </a:lnTo>
                  <a:close/>
                </a:path>
                <a:path w="12544424" h="8096250">
                  <a:moveTo>
                    <a:pt x="5518604" y="19049"/>
                  </a:moveTo>
                  <a:lnTo>
                    <a:pt x="5499554" y="19049"/>
                  </a:lnTo>
                  <a:lnTo>
                    <a:pt x="5499554" y="0"/>
                  </a:lnTo>
                  <a:lnTo>
                    <a:pt x="5518604" y="0"/>
                  </a:lnTo>
                  <a:lnTo>
                    <a:pt x="5518604" y="19049"/>
                  </a:lnTo>
                  <a:close/>
                </a:path>
                <a:path w="12544424" h="8096250">
                  <a:moveTo>
                    <a:pt x="5480503" y="19049"/>
                  </a:moveTo>
                  <a:lnTo>
                    <a:pt x="5461454" y="19049"/>
                  </a:lnTo>
                  <a:lnTo>
                    <a:pt x="5461454" y="0"/>
                  </a:lnTo>
                  <a:lnTo>
                    <a:pt x="5480503" y="0"/>
                  </a:lnTo>
                  <a:lnTo>
                    <a:pt x="5480503" y="19049"/>
                  </a:lnTo>
                  <a:close/>
                </a:path>
                <a:path w="12544424" h="8096250">
                  <a:moveTo>
                    <a:pt x="5442404" y="19049"/>
                  </a:moveTo>
                  <a:lnTo>
                    <a:pt x="5423353" y="19049"/>
                  </a:lnTo>
                  <a:lnTo>
                    <a:pt x="5423353" y="0"/>
                  </a:lnTo>
                  <a:lnTo>
                    <a:pt x="5442404" y="0"/>
                  </a:lnTo>
                  <a:lnTo>
                    <a:pt x="5442404" y="19049"/>
                  </a:lnTo>
                  <a:close/>
                </a:path>
                <a:path w="12544424" h="8096250">
                  <a:moveTo>
                    <a:pt x="5404304" y="19049"/>
                  </a:moveTo>
                  <a:lnTo>
                    <a:pt x="5385254" y="19049"/>
                  </a:lnTo>
                  <a:lnTo>
                    <a:pt x="5385254" y="0"/>
                  </a:lnTo>
                  <a:lnTo>
                    <a:pt x="5404304" y="0"/>
                  </a:lnTo>
                  <a:lnTo>
                    <a:pt x="5404304" y="19049"/>
                  </a:lnTo>
                  <a:close/>
                </a:path>
                <a:path w="12544424" h="8096250">
                  <a:moveTo>
                    <a:pt x="5366203" y="19049"/>
                  </a:moveTo>
                  <a:lnTo>
                    <a:pt x="5347154" y="19049"/>
                  </a:lnTo>
                  <a:lnTo>
                    <a:pt x="5347154" y="0"/>
                  </a:lnTo>
                  <a:lnTo>
                    <a:pt x="5366203" y="0"/>
                  </a:lnTo>
                  <a:lnTo>
                    <a:pt x="5366203" y="19049"/>
                  </a:lnTo>
                  <a:close/>
                </a:path>
                <a:path w="12544424" h="8096250">
                  <a:moveTo>
                    <a:pt x="5328104" y="19049"/>
                  </a:moveTo>
                  <a:lnTo>
                    <a:pt x="5309053" y="19049"/>
                  </a:lnTo>
                  <a:lnTo>
                    <a:pt x="5309053" y="0"/>
                  </a:lnTo>
                  <a:lnTo>
                    <a:pt x="5328104" y="0"/>
                  </a:lnTo>
                  <a:lnTo>
                    <a:pt x="5328104" y="19049"/>
                  </a:lnTo>
                  <a:close/>
                </a:path>
                <a:path w="12544424" h="8096250">
                  <a:moveTo>
                    <a:pt x="5290004" y="19049"/>
                  </a:moveTo>
                  <a:lnTo>
                    <a:pt x="5270954" y="19049"/>
                  </a:lnTo>
                  <a:lnTo>
                    <a:pt x="5270954" y="0"/>
                  </a:lnTo>
                  <a:lnTo>
                    <a:pt x="5290004" y="0"/>
                  </a:lnTo>
                  <a:lnTo>
                    <a:pt x="5290004" y="19049"/>
                  </a:lnTo>
                  <a:close/>
                </a:path>
                <a:path w="12544424" h="8096250">
                  <a:moveTo>
                    <a:pt x="5251903" y="19049"/>
                  </a:moveTo>
                  <a:lnTo>
                    <a:pt x="5232854" y="19049"/>
                  </a:lnTo>
                  <a:lnTo>
                    <a:pt x="5232854" y="0"/>
                  </a:lnTo>
                  <a:lnTo>
                    <a:pt x="5251903" y="0"/>
                  </a:lnTo>
                  <a:lnTo>
                    <a:pt x="5251903" y="19049"/>
                  </a:lnTo>
                  <a:close/>
                </a:path>
                <a:path w="12544424" h="8096250">
                  <a:moveTo>
                    <a:pt x="5213804" y="19049"/>
                  </a:moveTo>
                  <a:lnTo>
                    <a:pt x="5194753" y="19049"/>
                  </a:lnTo>
                  <a:lnTo>
                    <a:pt x="5194753" y="0"/>
                  </a:lnTo>
                  <a:lnTo>
                    <a:pt x="5213804" y="0"/>
                  </a:lnTo>
                  <a:lnTo>
                    <a:pt x="5213804" y="19049"/>
                  </a:lnTo>
                  <a:close/>
                </a:path>
                <a:path w="12544424" h="8096250">
                  <a:moveTo>
                    <a:pt x="5175704" y="19049"/>
                  </a:moveTo>
                  <a:lnTo>
                    <a:pt x="5156653" y="19049"/>
                  </a:lnTo>
                  <a:lnTo>
                    <a:pt x="5156653" y="0"/>
                  </a:lnTo>
                  <a:lnTo>
                    <a:pt x="5175704" y="0"/>
                  </a:lnTo>
                  <a:lnTo>
                    <a:pt x="5175704" y="19049"/>
                  </a:lnTo>
                  <a:close/>
                </a:path>
                <a:path w="12544424" h="8096250">
                  <a:moveTo>
                    <a:pt x="5137603" y="19049"/>
                  </a:moveTo>
                  <a:lnTo>
                    <a:pt x="5118554" y="19049"/>
                  </a:lnTo>
                  <a:lnTo>
                    <a:pt x="5118554" y="0"/>
                  </a:lnTo>
                  <a:lnTo>
                    <a:pt x="5137603" y="0"/>
                  </a:lnTo>
                  <a:lnTo>
                    <a:pt x="5137603" y="19049"/>
                  </a:lnTo>
                  <a:close/>
                </a:path>
                <a:path w="12544424" h="8096250">
                  <a:moveTo>
                    <a:pt x="5099503" y="19049"/>
                  </a:moveTo>
                  <a:lnTo>
                    <a:pt x="5080453" y="19049"/>
                  </a:lnTo>
                  <a:lnTo>
                    <a:pt x="5080453" y="0"/>
                  </a:lnTo>
                  <a:lnTo>
                    <a:pt x="5099503" y="0"/>
                  </a:lnTo>
                  <a:lnTo>
                    <a:pt x="5099503" y="19049"/>
                  </a:lnTo>
                  <a:close/>
                </a:path>
                <a:path w="12544424" h="8096250">
                  <a:moveTo>
                    <a:pt x="5061404" y="19049"/>
                  </a:moveTo>
                  <a:lnTo>
                    <a:pt x="5042353" y="19049"/>
                  </a:lnTo>
                  <a:lnTo>
                    <a:pt x="5042353" y="0"/>
                  </a:lnTo>
                  <a:lnTo>
                    <a:pt x="5061404" y="0"/>
                  </a:lnTo>
                  <a:lnTo>
                    <a:pt x="5061404" y="19049"/>
                  </a:lnTo>
                  <a:close/>
                </a:path>
                <a:path w="12544424" h="8096250">
                  <a:moveTo>
                    <a:pt x="5023304" y="19049"/>
                  </a:moveTo>
                  <a:lnTo>
                    <a:pt x="5004254" y="19049"/>
                  </a:lnTo>
                  <a:lnTo>
                    <a:pt x="5004254" y="0"/>
                  </a:lnTo>
                  <a:lnTo>
                    <a:pt x="5023304" y="0"/>
                  </a:lnTo>
                  <a:lnTo>
                    <a:pt x="5023304" y="19049"/>
                  </a:lnTo>
                  <a:close/>
                </a:path>
                <a:path w="12544424" h="8096250">
                  <a:moveTo>
                    <a:pt x="4985203" y="19049"/>
                  </a:moveTo>
                  <a:lnTo>
                    <a:pt x="4966154" y="19049"/>
                  </a:lnTo>
                  <a:lnTo>
                    <a:pt x="4966154" y="0"/>
                  </a:lnTo>
                  <a:lnTo>
                    <a:pt x="4985203" y="0"/>
                  </a:lnTo>
                  <a:lnTo>
                    <a:pt x="4985203" y="19049"/>
                  </a:lnTo>
                  <a:close/>
                </a:path>
                <a:path w="12544424" h="8096250">
                  <a:moveTo>
                    <a:pt x="4947104" y="19049"/>
                  </a:moveTo>
                  <a:lnTo>
                    <a:pt x="4928053" y="19049"/>
                  </a:lnTo>
                  <a:lnTo>
                    <a:pt x="4928053" y="0"/>
                  </a:lnTo>
                  <a:lnTo>
                    <a:pt x="4947104" y="0"/>
                  </a:lnTo>
                  <a:lnTo>
                    <a:pt x="4947104" y="19049"/>
                  </a:lnTo>
                  <a:close/>
                </a:path>
                <a:path w="12544424" h="8096250">
                  <a:moveTo>
                    <a:pt x="4909004" y="19049"/>
                  </a:moveTo>
                  <a:lnTo>
                    <a:pt x="4889954" y="19049"/>
                  </a:lnTo>
                  <a:lnTo>
                    <a:pt x="4889954" y="0"/>
                  </a:lnTo>
                  <a:lnTo>
                    <a:pt x="4909004" y="0"/>
                  </a:lnTo>
                  <a:lnTo>
                    <a:pt x="4909004" y="19049"/>
                  </a:lnTo>
                  <a:close/>
                </a:path>
                <a:path w="12544424" h="8096250">
                  <a:moveTo>
                    <a:pt x="4870903" y="19049"/>
                  </a:moveTo>
                  <a:lnTo>
                    <a:pt x="4851854" y="19049"/>
                  </a:lnTo>
                  <a:lnTo>
                    <a:pt x="4851854" y="0"/>
                  </a:lnTo>
                  <a:lnTo>
                    <a:pt x="4870903" y="0"/>
                  </a:lnTo>
                  <a:lnTo>
                    <a:pt x="4870903" y="19049"/>
                  </a:lnTo>
                  <a:close/>
                </a:path>
                <a:path w="12544424" h="8096250">
                  <a:moveTo>
                    <a:pt x="4832804" y="19049"/>
                  </a:moveTo>
                  <a:lnTo>
                    <a:pt x="4813753" y="19049"/>
                  </a:lnTo>
                  <a:lnTo>
                    <a:pt x="4813753" y="0"/>
                  </a:lnTo>
                  <a:lnTo>
                    <a:pt x="4832804" y="0"/>
                  </a:lnTo>
                  <a:lnTo>
                    <a:pt x="4832804" y="19049"/>
                  </a:lnTo>
                  <a:close/>
                </a:path>
                <a:path w="12544424" h="8096250">
                  <a:moveTo>
                    <a:pt x="4794704" y="19049"/>
                  </a:moveTo>
                  <a:lnTo>
                    <a:pt x="4775654" y="19049"/>
                  </a:lnTo>
                  <a:lnTo>
                    <a:pt x="4775654" y="0"/>
                  </a:lnTo>
                  <a:lnTo>
                    <a:pt x="4794704" y="0"/>
                  </a:lnTo>
                  <a:lnTo>
                    <a:pt x="4794704" y="19049"/>
                  </a:lnTo>
                  <a:close/>
                </a:path>
                <a:path w="12544424" h="8096250">
                  <a:moveTo>
                    <a:pt x="4756603" y="19049"/>
                  </a:moveTo>
                  <a:lnTo>
                    <a:pt x="4737554" y="19049"/>
                  </a:lnTo>
                  <a:lnTo>
                    <a:pt x="4737554" y="0"/>
                  </a:lnTo>
                  <a:lnTo>
                    <a:pt x="4756603" y="0"/>
                  </a:lnTo>
                  <a:lnTo>
                    <a:pt x="4756603" y="19049"/>
                  </a:lnTo>
                  <a:close/>
                </a:path>
                <a:path w="12544424" h="8096250">
                  <a:moveTo>
                    <a:pt x="4718503" y="19049"/>
                  </a:moveTo>
                  <a:lnTo>
                    <a:pt x="4699453" y="19049"/>
                  </a:lnTo>
                  <a:lnTo>
                    <a:pt x="4699453" y="0"/>
                  </a:lnTo>
                  <a:lnTo>
                    <a:pt x="4718503" y="0"/>
                  </a:lnTo>
                  <a:lnTo>
                    <a:pt x="4718503" y="19049"/>
                  </a:lnTo>
                  <a:close/>
                </a:path>
                <a:path w="12544424" h="8096250">
                  <a:moveTo>
                    <a:pt x="4680404" y="19049"/>
                  </a:moveTo>
                  <a:lnTo>
                    <a:pt x="4661353" y="19049"/>
                  </a:lnTo>
                  <a:lnTo>
                    <a:pt x="4661353" y="0"/>
                  </a:lnTo>
                  <a:lnTo>
                    <a:pt x="4680404" y="0"/>
                  </a:lnTo>
                  <a:lnTo>
                    <a:pt x="4680404" y="19049"/>
                  </a:lnTo>
                  <a:close/>
                </a:path>
                <a:path w="12544424" h="8096250">
                  <a:moveTo>
                    <a:pt x="4642303" y="19049"/>
                  </a:moveTo>
                  <a:lnTo>
                    <a:pt x="4623254" y="19049"/>
                  </a:lnTo>
                  <a:lnTo>
                    <a:pt x="4623254" y="0"/>
                  </a:lnTo>
                  <a:lnTo>
                    <a:pt x="4642303" y="0"/>
                  </a:lnTo>
                  <a:lnTo>
                    <a:pt x="4642303" y="19049"/>
                  </a:lnTo>
                  <a:close/>
                </a:path>
                <a:path w="12544424" h="8096250">
                  <a:moveTo>
                    <a:pt x="4604203" y="19049"/>
                  </a:moveTo>
                  <a:lnTo>
                    <a:pt x="4585153" y="19049"/>
                  </a:lnTo>
                  <a:lnTo>
                    <a:pt x="4585153" y="0"/>
                  </a:lnTo>
                  <a:lnTo>
                    <a:pt x="4604203" y="0"/>
                  </a:lnTo>
                  <a:lnTo>
                    <a:pt x="4604203" y="19049"/>
                  </a:lnTo>
                  <a:close/>
                </a:path>
                <a:path w="12544424" h="8096250">
                  <a:moveTo>
                    <a:pt x="4566104" y="19049"/>
                  </a:moveTo>
                  <a:lnTo>
                    <a:pt x="4547053" y="19049"/>
                  </a:lnTo>
                  <a:lnTo>
                    <a:pt x="4547053" y="0"/>
                  </a:lnTo>
                  <a:lnTo>
                    <a:pt x="4566104" y="0"/>
                  </a:lnTo>
                  <a:lnTo>
                    <a:pt x="4566104" y="19049"/>
                  </a:lnTo>
                  <a:close/>
                </a:path>
                <a:path w="12544424" h="8096250">
                  <a:moveTo>
                    <a:pt x="4528003" y="19049"/>
                  </a:moveTo>
                  <a:lnTo>
                    <a:pt x="4508954" y="19049"/>
                  </a:lnTo>
                  <a:lnTo>
                    <a:pt x="4508954" y="0"/>
                  </a:lnTo>
                  <a:lnTo>
                    <a:pt x="4528003" y="0"/>
                  </a:lnTo>
                  <a:lnTo>
                    <a:pt x="4528003" y="19049"/>
                  </a:lnTo>
                  <a:close/>
                </a:path>
                <a:path w="12544424" h="8096250">
                  <a:moveTo>
                    <a:pt x="4489903" y="19049"/>
                  </a:moveTo>
                  <a:lnTo>
                    <a:pt x="4470853" y="19049"/>
                  </a:lnTo>
                  <a:lnTo>
                    <a:pt x="4470853" y="0"/>
                  </a:lnTo>
                  <a:lnTo>
                    <a:pt x="4489903" y="0"/>
                  </a:lnTo>
                  <a:lnTo>
                    <a:pt x="4489903" y="19049"/>
                  </a:lnTo>
                  <a:close/>
                </a:path>
                <a:path w="12544424" h="8096250">
                  <a:moveTo>
                    <a:pt x="4451804" y="19049"/>
                  </a:moveTo>
                  <a:lnTo>
                    <a:pt x="4432753" y="19049"/>
                  </a:lnTo>
                  <a:lnTo>
                    <a:pt x="4432753" y="0"/>
                  </a:lnTo>
                  <a:lnTo>
                    <a:pt x="4451804" y="0"/>
                  </a:lnTo>
                  <a:lnTo>
                    <a:pt x="4451804" y="19049"/>
                  </a:lnTo>
                  <a:close/>
                </a:path>
                <a:path w="12544424" h="8096250">
                  <a:moveTo>
                    <a:pt x="4413703" y="19049"/>
                  </a:moveTo>
                  <a:lnTo>
                    <a:pt x="4394654" y="19049"/>
                  </a:lnTo>
                  <a:lnTo>
                    <a:pt x="4394654" y="0"/>
                  </a:lnTo>
                  <a:lnTo>
                    <a:pt x="4413703" y="0"/>
                  </a:lnTo>
                  <a:lnTo>
                    <a:pt x="4413703" y="19049"/>
                  </a:lnTo>
                  <a:close/>
                </a:path>
                <a:path w="12544424" h="8096250">
                  <a:moveTo>
                    <a:pt x="4375603" y="19049"/>
                  </a:moveTo>
                  <a:lnTo>
                    <a:pt x="4356554" y="19049"/>
                  </a:lnTo>
                  <a:lnTo>
                    <a:pt x="4356554" y="0"/>
                  </a:lnTo>
                  <a:lnTo>
                    <a:pt x="4375603" y="0"/>
                  </a:lnTo>
                  <a:lnTo>
                    <a:pt x="4375603" y="19049"/>
                  </a:lnTo>
                  <a:close/>
                </a:path>
                <a:path w="12544424" h="8096250">
                  <a:moveTo>
                    <a:pt x="4337503" y="19049"/>
                  </a:moveTo>
                  <a:lnTo>
                    <a:pt x="4318453" y="19049"/>
                  </a:lnTo>
                  <a:lnTo>
                    <a:pt x="4318453" y="0"/>
                  </a:lnTo>
                  <a:lnTo>
                    <a:pt x="4337503" y="0"/>
                  </a:lnTo>
                  <a:lnTo>
                    <a:pt x="4337503" y="19049"/>
                  </a:lnTo>
                  <a:close/>
                </a:path>
                <a:path w="12544424" h="8096250">
                  <a:moveTo>
                    <a:pt x="4299404" y="19049"/>
                  </a:moveTo>
                  <a:lnTo>
                    <a:pt x="4280353" y="19049"/>
                  </a:lnTo>
                  <a:lnTo>
                    <a:pt x="4280353" y="0"/>
                  </a:lnTo>
                  <a:lnTo>
                    <a:pt x="4299404" y="0"/>
                  </a:lnTo>
                  <a:lnTo>
                    <a:pt x="4299404" y="19049"/>
                  </a:lnTo>
                  <a:close/>
                </a:path>
                <a:path w="12544424" h="8096250">
                  <a:moveTo>
                    <a:pt x="4261303" y="19049"/>
                  </a:moveTo>
                  <a:lnTo>
                    <a:pt x="4242254" y="19049"/>
                  </a:lnTo>
                  <a:lnTo>
                    <a:pt x="4242254" y="0"/>
                  </a:lnTo>
                  <a:lnTo>
                    <a:pt x="4261303" y="0"/>
                  </a:lnTo>
                  <a:lnTo>
                    <a:pt x="4261303" y="19049"/>
                  </a:lnTo>
                  <a:close/>
                </a:path>
                <a:path w="12544424" h="8096250">
                  <a:moveTo>
                    <a:pt x="4223203" y="19049"/>
                  </a:moveTo>
                  <a:lnTo>
                    <a:pt x="4204153" y="19049"/>
                  </a:lnTo>
                  <a:lnTo>
                    <a:pt x="4204153" y="0"/>
                  </a:lnTo>
                  <a:lnTo>
                    <a:pt x="4223203" y="0"/>
                  </a:lnTo>
                  <a:lnTo>
                    <a:pt x="4223203" y="19049"/>
                  </a:lnTo>
                  <a:close/>
                </a:path>
                <a:path w="12544424" h="8096250">
                  <a:moveTo>
                    <a:pt x="4185104" y="19049"/>
                  </a:moveTo>
                  <a:lnTo>
                    <a:pt x="4166053" y="19049"/>
                  </a:lnTo>
                  <a:lnTo>
                    <a:pt x="4166053" y="0"/>
                  </a:lnTo>
                  <a:lnTo>
                    <a:pt x="4185104" y="0"/>
                  </a:lnTo>
                  <a:lnTo>
                    <a:pt x="4185104" y="19049"/>
                  </a:lnTo>
                  <a:close/>
                </a:path>
                <a:path w="12544424" h="8096250">
                  <a:moveTo>
                    <a:pt x="4147003" y="19049"/>
                  </a:moveTo>
                  <a:lnTo>
                    <a:pt x="4127954" y="19049"/>
                  </a:lnTo>
                  <a:lnTo>
                    <a:pt x="4127954" y="0"/>
                  </a:lnTo>
                  <a:lnTo>
                    <a:pt x="4147003" y="0"/>
                  </a:lnTo>
                  <a:lnTo>
                    <a:pt x="4147003" y="19049"/>
                  </a:lnTo>
                  <a:close/>
                </a:path>
                <a:path w="12544424" h="8096250">
                  <a:moveTo>
                    <a:pt x="4108903" y="19049"/>
                  </a:moveTo>
                  <a:lnTo>
                    <a:pt x="4089853" y="19049"/>
                  </a:lnTo>
                  <a:lnTo>
                    <a:pt x="4089853" y="0"/>
                  </a:lnTo>
                  <a:lnTo>
                    <a:pt x="4108903" y="0"/>
                  </a:lnTo>
                  <a:lnTo>
                    <a:pt x="4108903" y="19049"/>
                  </a:lnTo>
                  <a:close/>
                </a:path>
                <a:path w="12544424" h="8096250">
                  <a:moveTo>
                    <a:pt x="4070804" y="19049"/>
                  </a:moveTo>
                  <a:lnTo>
                    <a:pt x="4051753" y="19049"/>
                  </a:lnTo>
                  <a:lnTo>
                    <a:pt x="4051753" y="0"/>
                  </a:lnTo>
                  <a:lnTo>
                    <a:pt x="4070804" y="0"/>
                  </a:lnTo>
                  <a:lnTo>
                    <a:pt x="4070804" y="19049"/>
                  </a:lnTo>
                  <a:close/>
                </a:path>
                <a:path w="12544424" h="8096250">
                  <a:moveTo>
                    <a:pt x="4032703" y="19049"/>
                  </a:moveTo>
                  <a:lnTo>
                    <a:pt x="4013654" y="19049"/>
                  </a:lnTo>
                  <a:lnTo>
                    <a:pt x="4013654" y="0"/>
                  </a:lnTo>
                  <a:lnTo>
                    <a:pt x="4032703" y="0"/>
                  </a:lnTo>
                  <a:lnTo>
                    <a:pt x="4032703" y="19049"/>
                  </a:lnTo>
                  <a:close/>
                </a:path>
                <a:path w="12544424" h="8096250">
                  <a:moveTo>
                    <a:pt x="3994603" y="19049"/>
                  </a:moveTo>
                  <a:lnTo>
                    <a:pt x="3975553" y="19049"/>
                  </a:lnTo>
                  <a:lnTo>
                    <a:pt x="3975553" y="0"/>
                  </a:lnTo>
                  <a:lnTo>
                    <a:pt x="3994603" y="0"/>
                  </a:lnTo>
                  <a:lnTo>
                    <a:pt x="3994603" y="19049"/>
                  </a:lnTo>
                  <a:close/>
                </a:path>
                <a:path w="12544424" h="8096250">
                  <a:moveTo>
                    <a:pt x="3956504" y="19049"/>
                  </a:moveTo>
                  <a:lnTo>
                    <a:pt x="3937453" y="19049"/>
                  </a:lnTo>
                  <a:lnTo>
                    <a:pt x="3937453" y="0"/>
                  </a:lnTo>
                  <a:lnTo>
                    <a:pt x="3956504" y="0"/>
                  </a:lnTo>
                  <a:lnTo>
                    <a:pt x="3956504" y="19049"/>
                  </a:lnTo>
                  <a:close/>
                </a:path>
                <a:path w="12544424" h="8096250">
                  <a:moveTo>
                    <a:pt x="3918403" y="19049"/>
                  </a:moveTo>
                  <a:lnTo>
                    <a:pt x="3899353" y="19049"/>
                  </a:lnTo>
                  <a:lnTo>
                    <a:pt x="3899353" y="0"/>
                  </a:lnTo>
                  <a:lnTo>
                    <a:pt x="3918403" y="0"/>
                  </a:lnTo>
                  <a:lnTo>
                    <a:pt x="3918403" y="19049"/>
                  </a:lnTo>
                  <a:close/>
                </a:path>
                <a:path w="12544424" h="8096250">
                  <a:moveTo>
                    <a:pt x="3880303" y="19049"/>
                  </a:moveTo>
                  <a:lnTo>
                    <a:pt x="3861253" y="19049"/>
                  </a:lnTo>
                  <a:lnTo>
                    <a:pt x="3861253" y="0"/>
                  </a:lnTo>
                  <a:lnTo>
                    <a:pt x="3880303" y="0"/>
                  </a:lnTo>
                  <a:lnTo>
                    <a:pt x="3880303" y="19049"/>
                  </a:lnTo>
                  <a:close/>
                </a:path>
                <a:path w="12544424" h="8096250">
                  <a:moveTo>
                    <a:pt x="3842203" y="19049"/>
                  </a:moveTo>
                  <a:lnTo>
                    <a:pt x="3823153" y="19049"/>
                  </a:lnTo>
                  <a:lnTo>
                    <a:pt x="3823153" y="0"/>
                  </a:lnTo>
                  <a:lnTo>
                    <a:pt x="3842203" y="0"/>
                  </a:lnTo>
                  <a:lnTo>
                    <a:pt x="3842203" y="19049"/>
                  </a:lnTo>
                  <a:close/>
                </a:path>
                <a:path w="12544424" h="8096250">
                  <a:moveTo>
                    <a:pt x="3804103" y="19049"/>
                  </a:moveTo>
                  <a:lnTo>
                    <a:pt x="3785053" y="19049"/>
                  </a:lnTo>
                  <a:lnTo>
                    <a:pt x="3785053" y="0"/>
                  </a:lnTo>
                  <a:lnTo>
                    <a:pt x="3804103" y="0"/>
                  </a:lnTo>
                  <a:lnTo>
                    <a:pt x="3804103" y="19049"/>
                  </a:lnTo>
                  <a:close/>
                </a:path>
                <a:path w="12544424" h="8096250">
                  <a:moveTo>
                    <a:pt x="3766003" y="19049"/>
                  </a:moveTo>
                  <a:lnTo>
                    <a:pt x="3746954" y="19049"/>
                  </a:lnTo>
                  <a:lnTo>
                    <a:pt x="3746954" y="0"/>
                  </a:lnTo>
                  <a:lnTo>
                    <a:pt x="3766003" y="0"/>
                  </a:lnTo>
                  <a:lnTo>
                    <a:pt x="3766003" y="19049"/>
                  </a:lnTo>
                  <a:close/>
                </a:path>
                <a:path w="12544424" h="8096250">
                  <a:moveTo>
                    <a:pt x="3727903" y="19049"/>
                  </a:moveTo>
                  <a:lnTo>
                    <a:pt x="3708853" y="19049"/>
                  </a:lnTo>
                  <a:lnTo>
                    <a:pt x="3708853" y="0"/>
                  </a:lnTo>
                  <a:lnTo>
                    <a:pt x="3727903" y="0"/>
                  </a:lnTo>
                  <a:lnTo>
                    <a:pt x="3727903" y="19049"/>
                  </a:lnTo>
                  <a:close/>
                </a:path>
                <a:path w="12544424" h="8096250">
                  <a:moveTo>
                    <a:pt x="3689804" y="19049"/>
                  </a:moveTo>
                  <a:lnTo>
                    <a:pt x="3670753" y="19049"/>
                  </a:lnTo>
                  <a:lnTo>
                    <a:pt x="3670753" y="0"/>
                  </a:lnTo>
                  <a:lnTo>
                    <a:pt x="3689804" y="0"/>
                  </a:lnTo>
                  <a:lnTo>
                    <a:pt x="3689804" y="19049"/>
                  </a:lnTo>
                  <a:close/>
                </a:path>
                <a:path w="12544424" h="8096250">
                  <a:moveTo>
                    <a:pt x="3651703" y="19049"/>
                  </a:moveTo>
                  <a:lnTo>
                    <a:pt x="3632654" y="19049"/>
                  </a:lnTo>
                  <a:lnTo>
                    <a:pt x="3632654" y="0"/>
                  </a:lnTo>
                  <a:lnTo>
                    <a:pt x="3651703" y="0"/>
                  </a:lnTo>
                  <a:lnTo>
                    <a:pt x="3651703" y="19049"/>
                  </a:lnTo>
                  <a:close/>
                </a:path>
                <a:path w="12544424" h="8096250">
                  <a:moveTo>
                    <a:pt x="3613603" y="19049"/>
                  </a:moveTo>
                  <a:lnTo>
                    <a:pt x="3594553" y="19049"/>
                  </a:lnTo>
                  <a:lnTo>
                    <a:pt x="3594553" y="0"/>
                  </a:lnTo>
                  <a:lnTo>
                    <a:pt x="3613603" y="0"/>
                  </a:lnTo>
                  <a:lnTo>
                    <a:pt x="3613603" y="19049"/>
                  </a:lnTo>
                  <a:close/>
                </a:path>
                <a:path w="12544424" h="8096250">
                  <a:moveTo>
                    <a:pt x="3575504" y="19049"/>
                  </a:moveTo>
                  <a:lnTo>
                    <a:pt x="3556453" y="19049"/>
                  </a:lnTo>
                  <a:lnTo>
                    <a:pt x="3556453" y="0"/>
                  </a:lnTo>
                  <a:lnTo>
                    <a:pt x="3575504" y="0"/>
                  </a:lnTo>
                  <a:lnTo>
                    <a:pt x="3575504" y="19049"/>
                  </a:lnTo>
                  <a:close/>
                </a:path>
                <a:path w="12544424" h="8096250">
                  <a:moveTo>
                    <a:pt x="3537403" y="19049"/>
                  </a:moveTo>
                  <a:lnTo>
                    <a:pt x="3518354" y="19049"/>
                  </a:lnTo>
                  <a:lnTo>
                    <a:pt x="3518354" y="0"/>
                  </a:lnTo>
                  <a:lnTo>
                    <a:pt x="3537403" y="0"/>
                  </a:lnTo>
                  <a:lnTo>
                    <a:pt x="3537403" y="19049"/>
                  </a:lnTo>
                  <a:close/>
                </a:path>
                <a:path w="12544424" h="8096250">
                  <a:moveTo>
                    <a:pt x="3499303" y="19049"/>
                  </a:moveTo>
                  <a:lnTo>
                    <a:pt x="3480253" y="19049"/>
                  </a:lnTo>
                  <a:lnTo>
                    <a:pt x="3480253" y="0"/>
                  </a:lnTo>
                  <a:lnTo>
                    <a:pt x="3499303" y="0"/>
                  </a:lnTo>
                  <a:lnTo>
                    <a:pt x="3499303" y="19049"/>
                  </a:lnTo>
                  <a:close/>
                </a:path>
                <a:path w="12544424" h="8096250">
                  <a:moveTo>
                    <a:pt x="3461202" y="19049"/>
                  </a:moveTo>
                  <a:lnTo>
                    <a:pt x="3442153" y="19049"/>
                  </a:lnTo>
                  <a:lnTo>
                    <a:pt x="3442153" y="0"/>
                  </a:lnTo>
                  <a:lnTo>
                    <a:pt x="3461202" y="0"/>
                  </a:lnTo>
                  <a:lnTo>
                    <a:pt x="3461202" y="19049"/>
                  </a:lnTo>
                  <a:close/>
                </a:path>
                <a:path w="12544424" h="8096250">
                  <a:moveTo>
                    <a:pt x="3423103" y="19049"/>
                  </a:moveTo>
                  <a:lnTo>
                    <a:pt x="3404053" y="19049"/>
                  </a:lnTo>
                  <a:lnTo>
                    <a:pt x="3404053" y="0"/>
                  </a:lnTo>
                  <a:lnTo>
                    <a:pt x="3423103" y="0"/>
                  </a:lnTo>
                  <a:lnTo>
                    <a:pt x="3423103" y="19049"/>
                  </a:lnTo>
                  <a:close/>
                </a:path>
                <a:path w="12544424" h="8096250">
                  <a:moveTo>
                    <a:pt x="3385003" y="19049"/>
                  </a:moveTo>
                  <a:lnTo>
                    <a:pt x="3365953" y="19049"/>
                  </a:lnTo>
                  <a:lnTo>
                    <a:pt x="3365953" y="0"/>
                  </a:lnTo>
                  <a:lnTo>
                    <a:pt x="3385003" y="0"/>
                  </a:lnTo>
                  <a:lnTo>
                    <a:pt x="3385003" y="19049"/>
                  </a:lnTo>
                  <a:close/>
                </a:path>
                <a:path w="12544424" h="8096250">
                  <a:moveTo>
                    <a:pt x="3346903" y="19049"/>
                  </a:moveTo>
                  <a:lnTo>
                    <a:pt x="3327853" y="19049"/>
                  </a:lnTo>
                  <a:lnTo>
                    <a:pt x="3327853" y="0"/>
                  </a:lnTo>
                  <a:lnTo>
                    <a:pt x="3346903" y="0"/>
                  </a:lnTo>
                  <a:lnTo>
                    <a:pt x="3346903" y="19049"/>
                  </a:lnTo>
                  <a:close/>
                </a:path>
                <a:path w="12544424" h="8096250">
                  <a:moveTo>
                    <a:pt x="3308803" y="19049"/>
                  </a:moveTo>
                  <a:lnTo>
                    <a:pt x="3289753" y="19049"/>
                  </a:lnTo>
                  <a:lnTo>
                    <a:pt x="3289753" y="0"/>
                  </a:lnTo>
                  <a:lnTo>
                    <a:pt x="3308803" y="0"/>
                  </a:lnTo>
                  <a:lnTo>
                    <a:pt x="3308803" y="19049"/>
                  </a:lnTo>
                  <a:close/>
                </a:path>
                <a:path w="12544424" h="8096250">
                  <a:moveTo>
                    <a:pt x="3270703" y="19049"/>
                  </a:moveTo>
                  <a:lnTo>
                    <a:pt x="3251653" y="19049"/>
                  </a:lnTo>
                  <a:lnTo>
                    <a:pt x="3251653" y="0"/>
                  </a:lnTo>
                  <a:lnTo>
                    <a:pt x="3270703" y="0"/>
                  </a:lnTo>
                  <a:lnTo>
                    <a:pt x="3270703" y="19049"/>
                  </a:lnTo>
                  <a:close/>
                </a:path>
                <a:path w="12544424" h="8096250">
                  <a:moveTo>
                    <a:pt x="3232603" y="19049"/>
                  </a:moveTo>
                  <a:lnTo>
                    <a:pt x="3213553" y="19049"/>
                  </a:lnTo>
                  <a:lnTo>
                    <a:pt x="3213553" y="0"/>
                  </a:lnTo>
                  <a:lnTo>
                    <a:pt x="3232603" y="0"/>
                  </a:lnTo>
                  <a:lnTo>
                    <a:pt x="3232603" y="19049"/>
                  </a:lnTo>
                  <a:close/>
                </a:path>
                <a:path w="12544424" h="8096250">
                  <a:moveTo>
                    <a:pt x="3194503" y="19049"/>
                  </a:moveTo>
                  <a:lnTo>
                    <a:pt x="3175453" y="19049"/>
                  </a:lnTo>
                  <a:lnTo>
                    <a:pt x="3175453" y="0"/>
                  </a:lnTo>
                  <a:lnTo>
                    <a:pt x="3194503" y="0"/>
                  </a:lnTo>
                  <a:lnTo>
                    <a:pt x="3194503" y="19049"/>
                  </a:lnTo>
                  <a:close/>
                </a:path>
                <a:path w="12544424" h="8096250">
                  <a:moveTo>
                    <a:pt x="3156403" y="19049"/>
                  </a:moveTo>
                  <a:lnTo>
                    <a:pt x="3137353" y="19049"/>
                  </a:lnTo>
                  <a:lnTo>
                    <a:pt x="3137353" y="0"/>
                  </a:lnTo>
                  <a:lnTo>
                    <a:pt x="3156403" y="0"/>
                  </a:lnTo>
                  <a:lnTo>
                    <a:pt x="3156403" y="19049"/>
                  </a:lnTo>
                  <a:close/>
                </a:path>
                <a:path w="12544424" h="8096250">
                  <a:moveTo>
                    <a:pt x="3118303" y="19049"/>
                  </a:moveTo>
                  <a:lnTo>
                    <a:pt x="3099253" y="19049"/>
                  </a:lnTo>
                  <a:lnTo>
                    <a:pt x="3099253" y="0"/>
                  </a:lnTo>
                  <a:lnTo>
                    <a:pt x="3118303" y="0"/>
                  </a:lnTo>
                  <a:lnTo>
                    <a:pt x="3118303" y="19049"/>
                  </a:lnTo>
                  <a:close/>
                </a:path>
                <a:path w="12544424" h="8096250">
                  <a:moveTo>
                    <a:pt x="3080202" y="19049"/>
                  </a:moveTo>
                  <a:lnTo>
                    <a:pt x="3061153" y="19049"/>
                  </a:lnTo>
                  <a:lnTo>
                    <a:pt x="3061153" y="0"/>
                  </a:lnTo>
                  <a:lnTo>
                    <a:pt x="3080202" y="0"/>
                  </a:lnTo>
                  <a:lnTo>
                    <a:pt x="3080202" y="19049"/>
                  </a:lnTo>
                  <a:close/>
                </a:path>
                <a:path w="12544424" h="8096250">
                  <a:moveTo>
                    <a:pt x="3042103" y="19049"/>
                  </a:moveTo>
                  <a:lnTo>
                    <a:pt x="3023052" y="19049"/>
                  </a:lnTo>
                  <a:lnTo>
                    <a:pt x="3023052" y="0"/>
                  </a:lnTo>
                  <a:lnTo>
                    <a:pt x="3042103" y="0"/>
                  </a:lnTo>
                  <a:lnTo>
                    <a:pt x="3042103" y="19049"/>
                  </a:lnTo>
                  <a:close/>
                </a:path>
                <a:path w="12544424" h="8096250">
                  <a:moveTo>
                    <a:pt x="3004003" y="19049"/>
                  </a:moveTo>
                  <a:lnTo>
                    <a:pt x="2984953" y="19049"/>
                  </a:lnTo>
                  <a:lnTo>
                    <a:pt x="2984953" y="0"/>
                  </a:lnTo>
                  <a:lnTo>
                    <a:pt x="3004003" y="0"/>
                  </a:lnTo>
                  <a:lnTo>
                    <a:pt x="3004003" y="19049"/>
                  </a:lnTo>
                  <a:close/>
                </a:path>
                <a:path w="12544424" h="8096250">
                  <a:moveTo>
                    <a:pt x="2965902" y="19049"/>
                  </a:moveTo>
                  <a:lnTo>
                    <a:pt x="2946853" y="19049"/>
                  </a:lnTo>
                  <a:lnTo>
                    <a:pt x="2946853" y="0"/>
                  </a:lnTo>
                  <a:lnTo>
                    <a:pt x="2965902" y="0"/>
                  </a:lnTo>
                  <a:lnTo>
                    <a:pt x="2965902" y="19049"/>
                  </a:lnTo>
                  <a:close/>
                </a:path>
                <a:path w="12544424" h="8096250">
                  <a:moveTo>
                    <a:pt x="2927803" y="19049"/>
                  </a:moveTo>
                  <a:lnTo>
                    <a:pt x="2908752" y="19049"/>
                  </a:lnTo>
                  <a:lnTo>
                    <a:pt x="2908752" y="0"/>
                  </a:lnTo>
                  <a:lnTo>
                    <a:pt x="2927803" y="0"/>
                  </a:lnTo>
                  <a:lnTo>
                    <a:pt x="2927803" y="19049"/>
                  </a:lnTo>
                  <a:close/>
                </a:path>
                <a:path w="12544424" h="8096250">
                  <a:moveTo>
                    <a:pt x="2889703" y="19049"/>
                  </a:moveTo>
                  <a:lnTo>
                    <a:pt x="2870653" y="19049"/>
                  </a:lnTo>
                  <a:lnTo>
                    <a:pt x="2870653" y="0"/>
                  </a:lnTo>
                  <a:lnTo>
                    <a:pt x="2889703" y="0"/>
                  </a:lnTo>
                  <a:lnTo>
                    <a:pt x="2889703" y="19049"/>
                  </a:lnTo>
                  <a:close/>
                </a:path>
                <a:path w="12544424" h="8096250">
                  <a:moveTo>
                    <a:pt x="2851602" y="19049"/>
                  </a:moveTo>
                  <a:lnTo>
                    <a:pt x="2832553" y="19049"/>
                  </a:lnTo>
                  <a:lnTo>
                    <a:pt x="2832553" y="0"/>
                  </a:lnTo>
                  <a:lnTo>
                    <a:pt x="2851602" y="0"/>
                  </a:lnTo>
                  <a:lnTo>
                    <a:pt x="2851602" y="19049"/>
                  </a:lnTo>
                  <a:close/>
                </a:path>
                <a:path w="12544424" h="8096250">
                  <a:moveTo>
                    <a:pt x="2813503" y="19049"/>
                  </a:moveTo>
                  <a:lnTo>
                    <a:pt x="2794452" y="19049"/>
                  </a:lnTo>
                  <a:lnTo>
                    <a:pt x="2794452" y="0"/>
                  </a:lnTo>
                  <a:lnTo>
                    <a:pt x="2813503" y="0"/>
                  </a:lnTo>
                  <a:lnTo>
                    <a:pt x="2813503" y="19049"/>
                  </a:lnTo>
                  <a:close/>
                </a:path>
                <a:path w="12544424" h="8096250">
                  <a:moveTo>
                    <a:pt x="2775403" y="19049"/>
                  </a:moveTo>
                  <a:lnTo>
                    <a:pt x="2756353" y="19049"/>
                  </a:lnTo>
                  <a:lnTo>
                    <a:pt x="2756353" y="0"/>
                  </a:lnTo>
                  <a:lnTo>
                    <a:pt x="2775403" y="0"/>
                  </a:lnTo>
                  <a:lnTo>
                    <a:pt x="2775403" y="19049"/>
                  </a:lnTo>
                  <a:close/>
                </a:path>
                <a:path w="12544424" h="8096250">
                  <a:moveTo>
                    <a:pt x="2737303" y="19049"/>
                  </a:moveTo>
                  <a:lnTo>
                    <a:pt x="2718253" y="19049"/>
                  </a:lnTo>
                  <a:lnTo>
                    <a:pt x="2718253" y="0"/>
                  </a:lnTo>
                  <a:lnTo>
                    <a:pt x="2737303" y="0"/>
                  </a:lnTo>
                  <a:lnTo>
                    <a:pt x="2737303" y="19049"/>
                  </a:lnTo>
                  <a:close/>
                </a:path>
                <a:path w="12544424" h="8096250">
                  <a:moveTo>
                    <a:pt x="2699203" y="19049"/>
                  </a:moveTo>
                  <a:lnTo>
                    <a:pt x="2680153" y="19049"/>
                  </a:lnTo>
                  <a:lnTo>
                    <a:pt x="2680153" y="0"/>
                  </a:lnTo>
                  <a:lnTo>
                    <a:pt x="2699203" y="0"/>
                  </a:lnTo>
                  <a:lnTo>
                    <a:pt x="2699203" y="19049"/>
                  </a:lnTo>
                  <a:close/>
                </a:path>
                <a:path w="12544424" h="8096250">
                  <a:moveTo>
                    <a:pt x="2661103" y="19049"/>
                  </a:moveTo>
                  <a:lnTo>
                    <a:pt x="2642052" y="19049"/>
                  </a:lnTo>
                  <a:lnTo>
                    <a:pt x="2642052" y="0"/>
                  </a:lnTo>
                  <a:lnTo>
                    <a:pt x="2661103" y="0"/>
                  </a:lnTo>
                  <a:lnTo>
                    <a:pt x="2661103" y="19049"/>
                  </a:lnTo>
                  <a:close/>
                </a:path>
                <a:path w="12544424" h="8096250">
                  <a:moveTo>
                    <a:pt x="2623003" y="19049"/>
                  </a:moveTo>
                  <a:lnTo>
                    <a:pt x="2603953" y="19049"/>
                  </a:lnTo>
                  <a:lnTo>
                    <a:pt x="2603953" y="0"/>
                  </a:lnTo>
                  <a:lnTo>
                    <a:pt x="2623003" y="0"/>
                  </a:lnTo>
                  <a:lnTo>
                    <a:pt x="2623003" y="19049"/>
                  </a:lnTo>
                  <a:close/>
                </a:path>
                <a:path w="12544424" h="8096250">
                  <a:moveTo>
                    <a:pt x="2584902" y="19049"/>
                  </a:moveTo>
                  <a:lnTo>
                    <a:pt x="2565853" y="19049"/>
                  </a:lnTo>
                  <a:lnTo>
                    <a:pt x="2565853" y="0"/>
                  </a:lnTo>
                  <a:lnTo>
                    <a:pt x="2584902" y="0"/>
                  </a:lnTo>
                  <a:lnTo>
                    <a:pt x="2584902" y="19049"/>
                  </a:lnTo>
                  <a:close/>
                </a:path>
                <a:path w="12544424" h="8096250">
                  <a:moveTo>
                    <a:pt x="2546803" y="19049"/>
                  </a:moveTo>
                  <a:lnTo>
                    <a:pt x="2527752" y="19049"/>
                  </a:lnTo>
                  <a:lnTo>
                    <a:pt x="2527752" y="0"/>
                  </a:lnTo>
                  <a:lnTo>
                    <a:pt x="2546803" y="0"/>
                  </a:lnTo>
                  <a:lnTo>
                    <a:pt x="2546803" y="19049"/>
                  </a:lnTo>
                  <a:close/>
                </a:path>
                <a:path w="12544424" h="8096250">
                  <a:moveTo>
                    <a:pt x="2508703" y="19049"/>
                  </a:moveTo>
                  <a:lnTo>
                    <a:pt x="2489653" y="19049"/>
                  </a:lnTo>
                  <a:lnTo>
                    <a:pt x="2489653" y="0"/>
                  </a:lnTo>
                  <a:lnTo>
                    <a:pt x="2508703" y="0"/>
                  </a:lnTo>
                  <a:lnTo>
                    <a:pt x="2508703" y="19049"/>
                  </a:lnTo>
                  <a:close/>
                </a:path>
                <a:path w="12544424" h="8096250">
                  <a:moveTo>
                    <a:pt x="2470602" y="19049"/>
                  </a:moveTo>
                  <a:lnTo>
                    <a:pt x="2451553" y="19049"/>
                  </a:lnTo>
                  <a:lnTo>
                    <a:pt x="2451553" y="0"/>
                  </a:lnTo>
                  <a:lnTo>
                    <a:pt x="2470602" y="0"/>
                  </a:lnTo>
                  <a:lnTo>
                    <a:pt x="2470602" y="19049"/>
                  </a:lnTo>
                  <a:close/>
                </a:path>
                <a:path w="12544424" h="8096250">
                  <a:moveTo>
                    <a:pt x="2432503" y="19049"/>
                  </a:moveTo>
                  <a:lnTo>
                    <a:pt x="2413452" y="19049"/>
                  </a:lnTo>
                  <a:lnTo>
                    <a:pt x="2413452" y="0"/>
                  </a:lnTo>
                  <a:lnTo>
                    <a:pt x="2432503" y="0"/>
                  </a:lnTo>
                  <a:lnTo>
                    <a:pt x="2432503" y="19049"/>
                  </a:lnTo>
                  <a:close/>
                </a:path>
                <a:path w="12544424" h="8096250">
                  <a:moveTo>
                    <a:pt x="2394402" y="19049"/>
                  </a:moveTo>
                  <a:lnTo>
                    <a:pt x="2375353" y="19049"/>
                  </a:lnTo>
                  <a:lnTo>
                    <a:pt x="2375353" y="0"/>
                  </a:lnTo>
                  <a:lnTo>
                    <a:pt x="2394402" y="0"/>
                  </a:lnTo>
                  <a:lnTo>
                    <a:pt x="2394402" y="19049"/>
                  </a:lnTo>
                  <a:close/>
                </a:path>
                <a:path w="12544424" h="8096250">
                  <a:moveTo>
                    <a:pt x="2356302" y="19049"/>
                  </a:moveTo>
                  <a:lnTo>
                    <a:pt x="2337252" y="19049"/>
                  </a:lnTo>
                  <a:lnTo>
                    <a:pt x="2337252" y="0"/>
                  </a:lnTo>
                  <a:lnTo>
                    <a:pt x="2356302" y="0"/>
                  </a:lnTo>
                  <a:lnTo>
                    <a:pt x="2356302" y="19049"/>
                  </a:lnTo>
                  <a:close/>
                </a:path>
                <a:path w="12544424" h="8096250">
                  <a:moveTo>
                    <a:pt x="2318203" y="19049"/>
                  </a:moveTo>
                  <a:lnTo>
                    <a:pt x="2299152" y="19049"/>
                  </a:lnTo>
                  <a:lnTo>
                    <a:pt x="2299152" y="0"/>
                  </a:lnTo>
                  <a:lnTo>
                    <a:pt x="2318203" y="0"/>
                  </a:lnTo>
                  <a:lnTo>
                    <a:pt x="2318203" y="19049"/>
                  </a:lnTo>
                  <a:close/>
                </a:path>
                <a:path w="12544424" h="8096250">
                  <a:moveTo>
                    <a:pt x="2280102" y="19049"/>
                  </a:moveTo>
                  <a:lnTo>
                    <a:pt x="2261053" y="19049"/>
                  </a:lnTo>
                  <a:lnTo>
                    <a:pt x="2261053" y="0"/>
                  </a:lnTo>
                  <a:lnTo>
                    <a:pt x="2280102" y="0"/>
                  </a:lnTo>
                  <a:lnTo>
                    <a:pt x="2280102" y="19049"/>
                  </a:lnTo>
                  <a:close/>
                </a:path>
                <a:path w="12544424" h="8096250">
                  <a:moveTo>
                    <a:pt x="2242002" y="19049"/>
                  </a:moveTo>
                  <a:lnTo>
                    <a:pt x="2222952" y="19049"/>
                  </a:lnTo>
                  <a:lnTo>
                    <a:pt x="2222952" y="0"/>
                  </a:lnTo>
                  <a:lnTo>
                    <a:pt x="2242002" y="0"/>
                  </a:lnTo>
                  <a:lnTo>
                    <a:pt x="2242002" y="19049"/>
                  </a:lnTo>
                  <a:close/>
                </a:path>
                <a:path w="12544424" h="8096250">
                  <a:moveTo>
                    <a:pt x="2203902" y="19049"/>
                  </a:moveTo>
                  <a:lnTo>
                    <a:pt x="2184852" y="19049"/>
                  </a:lnTo>
                  <a:lnTo>
                    <a:pt x="2184852" y="0"/>
                  </a:lnTo>
                  <a:lnTo>
                    <a:pt x="2203902" y="0"/>
                  </a:lnTo>
                  <a:lnTo>
                    <a:pt x="2203902" y="19049"/>
                  </a:lnTo>
                  <a:close/>
                </a:path>
                <a:path w="12544424" h="8096250">
                  <a:moveTo>
                    <a:pt x="2165802" y="19049"/>
                  </a:moveTo>
                  <a:lnTo>
                    <a:pt x="2146752" y="19049"/>
                  </a:lnTo>
                  <a:lnTo>
                    <a:pt x="2146752" y="0"/>
                  </a:lnTo>
                  <a:lnTo>
                    <a:pt x="2165802" y="0"/>
                  </a:lnTo>
                  <a:lnTo>
                    <a:pt x="2165802" y="19049"/>
                  </a:lnTo>
                  <a:close/>
                </a:path>
                <a:path w="12544424" h="8096250">
                  <a:moveTo>
                    <a:pt x="2127702" y="19049"/>
                  </a:moveTo>
                  <a:lnTo>
                    <a:pt x="2108652" y="19049"/>
                  </a:lnTo>
                  <a:lnTo>
                    <a:pt x="2108652" y="0"/>
                  </a:lnTo>
                  <a:lnTo>
                    <a:pt x="2127702" y="0"/>
                  </a:lnTo>
                  <a:lnTo>
                    <a:pt x="2127702" y="19049"/>
                  </a:lnTo>
                  <a:close/>
                </a:path>
                <a:path w="12544424" h="8096250">
                  <a:moveTo>
                    <a:pt x="2089602" y="19049"/>
                  </a:moveTo>
                  <a:lnTo>
                    <a:pt x="2070552" y="19049"/>
                  </a:lnTo>
                  <a:lnTo>
                    <a:pt x="2070552" y="0"/>
                  </a:lnTo>
                  <a:lnTo>
                    <a:pt x="2089602" y="0"/>
                  </a:lnTo>
                  <a:lnTo>
                    <a:pt x="2089602" y="19049"/>
                  </a:lnTo>
                  <a:close/>
                </a:path>
                <a:path w="12544424" h="8096250">
                  <a:moveTo>
                    <a:pt x="2051502" y="19049"/>
                  </a:moveTo>
                  <a:lnTo>
                    <a:pt x="2032452" y="19049"/>
                  </a:lnTo>
                  <a:lnTo>
                    <a:pt x="2032452" y="0"/>
                  </a:lnTo>
                  <a:lnTo>
                    <a:pt x="2051502" y="0"/>
                  </a:lnTo>
                  <a:lnTo>
                    <a:pt x="2051502" y="19049"/>
                  </a:lnTo>
                  <a:close/>
                </a:path>
                <a:path w="12544424" h="8096250">
                  <a:moveTo>
                    <a:pt x="2013402" y="19049"/>
                  </a:moveTo>
                  <a:lnTo>
                    <a:pt x="1994352" y="19049"/>
                  </a:lnTo>
                  <a:lnTo>
                    <a:pt x="1994352" y="0"/>
                  </a:lnTo>
                  <a:lnTo>
                    <a:pt x="2013402" y="0"/>
                  </a:lnTo>
                  <a:lnTo>
                    <a:pt x="2013402" y="19049"/>
                  </a:lnTo>
                  <a:close/>
                </a:path>
                <a:path w="12544424" h="8096250">
                  <a:moveTo>
                    <a:pt x="1975302" y="19049"/>
                  </a:moveTo>
                  <a:lnTo>
                    <a:pt x="1956252" y="19049"/>
                  </a:lnTo>
                  <a:lnTo>
                    <a:pt x="1956252" y="0"/>
                  </a:lnTo>
                  <a:lnTo>
                    <a:pt x="1975302" y="0"/>
                  </a:lnTo>
                  <a:lnTo>
                    <a:pt x="1975302" y="19049"/>
                  </a:lnTo>
                  <a:close/>
                </a:path>
                <a:path w="12544424" h="8096250">
                  <a:moveTo>
                    <a:pt x="1937203" y="19049"/>
                  </a:moveTo>
                  <a:lnTo>
                    <a:pt x="1918152" y="19049"/>
                  </a:lnTo>
                  <a:lnTo>
                    <a:pt x="1918152" y="0"/>
                  </a:lnTo>
                  <a:lnTo>
                    <a:pt x="1937203" y="0"/>
                  </a:lnTo>
                  <a:lnTo>
                    <a:pt x="1937203" y="19049"/>
                  </a:lnTo>
                  <a:close/>
                </a:path>
                <a:path w="12544424" h="8096250">
                  <a:moveTo>
                    <a:pt x="1899102" y="19049"/>
                  </a:moveTo>
                  <a:lnTo>
                    <a:pt x="1880053" y="19049"/>
                  </a:lnTo>
                  <a:lnTo>
                    <a:pt x="1880053" y="0"/>
                  </a:lnTo>
                  <a:lnTo>
                    <a:pt x="1899102" y="0"/>
                  </a:lnTo>
                  <a:lnTo>
                    <a:pt x="1899102" y="19049"/>
                  </a:lnTo>
                  <a:close/>
                </a:path>
                <a:path w="12544424" h="8096250">
                  <a:moveTo>
                    <a:pt x="1861002" y="19049"/>
                  </a:moveTo>
                  <a:lnTo>
                    <a:pt x="1841952" y="19049"/>
                  </a:lnTo>
                  <a:lnTo>
                    <a:pt x="1841952" y="0"/>
                  </a:lnTo>
                  <a:lnTo>
                    <a:pt x="1861002" y="0"/>
                  </a:lnTo>
                  <a:lnTo>
                    <a:pt x="1861002" y="19049"/>
                  </a:lnTo>
                  <a:close/>
                </a:path>
                <a:path w="12544424" h="8096250">
                  <a:moveTo>
                    <a:pt x="1822902" y="19049"/>
                  </a:moveTo>
                  <a:lnTo>
                    <a:pt x="1803852" y="19049"/>
                  </a:lnTo>
                  <a:lnTo>
                    <a:pt x="1803852" y="0"/>
                  </a:lnTo>
                  <a:lnTo>
                    <a:pt x="1822902" y="0"/>
                  </a:lnTo>
                  <a:lnTo>
                    <a:pt x="1822902" y="19049"/>
                  </a:lnTo>
                  <a:close/>
                </a:path>
                <a:path w="12544424" h="8096250">
                  <a:moveTo>
                    <a:pt x="1784802" y="19049"/>
                  </a:moveTo>
                  <a:lnTo>
                    <a:pt x="1765752" y="19049"/>
                  </a:lnTo>
                  <a:lnTo>
                    <a:pt x="1765752" y="0"/>
                  </a:lnTo>
                  <a:lnTo>
                    <a:pt x="1784802" y="0"/>
                  </a:lnTo>
                  <a:lnTo>
                    <a:pt x="1784802" y="19049"/>
                  </a:lnTo>
                  <a:close/>
                </a:path>
                <a:path w="12544424" h="8096250">
                  <a:moveTo>
                    <a:pt x="1746702" y="19049"/>
                  </a:moveTo>
                  <a:lnTo>
                    <a:pt x="1727652" y="19049"/>
                  </a:lnTo>
                  <a:lnTo>
                    <a:pt x="1727652" y="0"/>
                  </a:lnTo>
                  <a:lnTo>
                    <a:pt x="1746702" y="0"/>
                  </a:lnTo>
                  <a:lnTo>
                    <a:pt x="1746702" y="19049"/>
                  </a:lnTo>
                  <a:close/>
                </a:path>
                <a:path w="12544424" h="8096250">
                  <a:moveTo>
                    <a:pt x="1708602" y="19049"/>
                  </a:moveTo>
                  <a:lnTo>
                    <a:pt x="1689552" y="19049"/>
                  </a:lnTo>
                  <a:lnTo>
                    <a:pt x="1689552" y="0"/>
                  </a:lnTo>
                  <a:lnTo>
                    <a:pt x="1708602" y="0"/>
                  </a:lnTo>
                  <a:lnTo>
                    <a:pt x="1708602" y="19049"/>
                  </a:lnTo>
                  <a:close/>
                </a:path>
                <a:path w="12544424" h="8096250">
                  <a:moveTo>
                    <a:pt x="1670502" y="19049"/>
                  </a:moveTo>
                  <a:lnTo>
                    <a:pt x="1651452" y="19049"/>
                  </a:lnTo>
                  <a:lnTo>
                    <a:pt x="1651452" y="0"/>
                  </a:lnTo>
                  <a:lnTo>
                    <a:pt x="1670502" y="0"/>
                  </a:lnTo>
                  <a:lnTo>
                    <a:pt x="1670502" y="19049"/>
                  </a:lnTo>
                  <a:close/>
                </a:path>
                <a:path w="12544424" h="8096250">
                  <a:moveTo>
                    <a:pt x="1632402" y="19049"/>
                  </a:moveTo>
                  <a:lnTo>
                    <a:pt x="1613352" y="19049"/>
                  </a:lnTo>
                  <a:lnTo>
                    <a:pt x="1613352" y="0"/>
                  </a:lnTo>
                  <a:lnTo>
                    <a:pt x="1632402" y="0"/>
                  </a:lnTo>
                  <a:lnTo>
                    <a:pt x="1632402" y="19049"/>
                  </a:lnTo>
                  <a:close/>
                </a:path>
                <a:path w="12544424" h="8096250">
                  <a:moveTo>
                    <a:pt x="1594302" y="19049"/>
                  </a:moveTo>
                  <a:lnTo>
                    <a:pt x="1575252" y="19049"/>
                  </a:lnTo>
                  <a:lnTo>
                    <a:pt x="1575252" y="0"/>
                  </a:lnTo>
                  <a:lnTo>
                    <a:pt x="1594302" y="0"/>
                  </a:lnTo>
                  <a:lnTo>
                    <a:pt x="1594302" y="19049"/>
                  </a:lnTo>
                  <a:close/>
                </a:path>
                <a:path w="12544424" h="8096250">
                  <a:moveTo>
                    <a:pt x="1556202" y="19049"/>
                  </a:moveTo>
                  <a:lnTo>
                    <a:pt x="1537152" y="19049"/>
                  </a:lnTo>
                  <a:lnTo>
                    <a:pt x="1537152" y="0"/>
                  </a:lnTo>
                  <a:lnTo>
                    <a:pt x="1556202" y="0"/>
                  </a:lnTo>
                  <a:lnTo>
                    <a:pt x="1556202" y="19049"/>
                  </a:lnTo>
                  <a:close/>
                </a:path>
                <a:path w="12544424" h="8096250">
                  <a:moveTo>
                    <a:pt x="1518102" y="19049"/>
                  </a:moveTo>
                  <a:lnTo>
                    <a:pt x="1499052" y="19049"/>
                  </a:lnTo>
                  <a:lnTo>
                    <a:pt x="1499052" y="0"/>
                  </a:lnTo>
                  <a:lnTo>
                    <a:pt x="1518102" y="0"/>
                  </a:lnTo>
                  <a:lnTo>
                    <a:pt x="1518102" y="19049"/>
                  </a:lnTo>
                  <a:close/>
                </a:path>
                <a:path w="12544424" h="8096250">
                  <a:moveTo>
                    <a:pt x="1480002" y="19049"/>
                  </a:moveTo>
                  <a:lnTo>
                    <a:pt x="1460952" y="19049"/>
                  </a:lnTo>
                  <a:lnTo>
                    <a:pt x="1460952" y="0"/>
                  </a:lnTo>
                  <a:lnTo>
                    <a:pt x="1480002" y="0"/>
                  </a:lnTo>
                  <a:lnTo>
                    <a:pt x="1480002" y="19049"/>
                  </a:lnTo>
                  <a:close/>
                </a:path>
                <a:path w="12544424" h="8096250">
                  <a:moveTo>
                    <a:pt x="1441902" y="19049"/>
                  </a:moveTo>
                  <a:lnTo>
                    <a:pt x="1422852" y="19049"/>
                  </a:lnTo>
                  <a:lnTo>
                    <a:pt x="1422852" y="0"/>
                  </a:lnTo>
                  <a:lnTo>
                    <a:pt x="1441902" y="0"/>
                  </a:lnTo>
                  <a:lnTo>
                    <a:pt x="1441902" y="19049"/>
                  </a:lnTo>
                  <a:close/>
                </a:path>
                <a:path w="12544424" h="8096250">
                  <a:moveTo>
                    <a:pt x="1403802" y="19049"/>
                  </a:moveTo>
                  <a:lnTo>
                    <a:pt x="1384752" y="19049"/>
                  </a:lnTo>
                  <a:lnTo>
                    <a:pt x="1384752" y="0"/>
                  </a:lnTo>
                  <a:lnTo>
                    <a:pt x="1403802" y="0"/>
                  </a:lnTo>
                  <a:lnTo>
                    <a:pt x="1403802" y="19049"/>
                  </a:lnTo>
                  <a:close/>
                </a:path>
                <a:path w="12544424" h="8096250">
                  <a:moveTo>
                    <a:pt x="1365702" y="19049"/>
                  </a:moveTo>
                  <a:lnTo>
                    <a:pt x="1346652" y="19049"/>
                  </a:lnTo>
                  <a:lnTo>
                    <a:pt x="1346652" y="0"/>
                  </a:lnTo>
                  <a:lnTo>
                    <a:pt x="1365702" y="0"/>
                  </a:lnTo>
                  <a:lnTo>
                    <a:pt x="1365702" y="19049"/>
                  </a:lnTo>
                  <a:close/>
                </a:path>
                <a:path w="12544424" h="8096250">
                  <a:moveTo>
                    <a:pt x="1327602" y="19049"/>
                  </a:moveTo>
                  <a:lnTo>
                    <a:pt x="1308552" y="19049"/>
                  </a:lnTo>
                  <a:lnTo>
                    <a:pt x="1308552" y="0"/>
                  </a:lnTo>
                  <a:lnTo>
                    <a:pt x="1327602" y="0"/>
                  </a:lnTo>
                  <a:lnTo>
                    <a:pt x="1327602" y="19049"/>
                  </a:lnTo>
                  <a:close/>
                </a:path>
                <a:path w="12544424" h="8096250">
                  <a:moveTo>
                    <a:pt x="1289502" y="19049"/>
                  </a:moveTo>
                  <a:lnTo>
                    <a:pt x="1270452" y="19049"/>
                  </a:lnTo>
                  <a:lnTo>
                    <a:pt x="1270452" y="0"/>
                  </a:lnTo>
                  <a:lnTo>
                    <a:pt x="1289502" y="0"/>
                  </a:lnTo>
                  <a:lnTo>
                    <a:pt x="1289502" y="19049"/>
                  </a:lnTo>
                  <a:close/>
                </a:path>
                <a:path w="12544424" h="8096250">
                  <a:moveTo>
                    <a:pt x="1251402" y="19049"/>
                  </a:moveTo>
                  <a:lnTo>
                    <a:pt x="1232352" y="19049"/>
                  </a:lnTo>
                  <a:lnTo>
                    <a:pt x="1232352" y="0"/>
                  </a:lnTo>
                  <a:lnTo>
                    <a:pt x="1251402" y="0"/>
                  </a:lnTo>
                  <a:lnTo>
                    <a:pt x="1251402" y="19049"/>
                  </a:lnTo>
                  <a:close/>
                </a:path>
                <a:path w="12544424" h="8096250">
                  <a:moveTo>
                    <a:pt x="1213302" y="19049"/>
                  </a:moveTo>
                  <a:lnTo>
                    <a:pt x="1194252" y="19049"/>
                  </a:lnTo>
                  <a:lnTo>
                    <a:pt x="1194252" y="0"/>
                  </a:lnTo>
                  <a:lnTo>
                    <a:pt x="1213302" y="0"/>
                  </a:lnTo>
                  <a:lnTo>
                    <a:pt x="1213302" y="19049"/>
                  </a:lnTo>
                  <a:close/>
                </a:path>
                <a:path w="12544424" h="8096250">
                  <a:moveTo>
                    <a:pt x="1175202" y="19049"/>
                  </a:moveTo>
                  <a:lnTo>
                    <a:pt x="1156152" y="19049"/>
                  </a:lnTo>
                  <a:lnTo>
                    <a:pt x="1156152" y="0"/>
                  </a:lnTo>
                  <a:lnTo>
                    <a:pt x="1175202" y="0"/>
                  </a:lnTo>
                  <a:lnTo>
                    <a:pt x="1175202" y="19049"/>
                  </a:lnTo>
                  <a:close/>
                </a:path>
                <a:path w="12544424" h="8096250">
                  <a:moveTo>
                    <a:pt x="1137102" y="19049"/>
                  </a:moveTo>
                  <a:lnTo>
                    <a:pt x="1118052" y="19049"/>
                  </a:lnTo>
                  <a:lnTo>
                    <a:pt x="1118052" y="0"/>
                  </a:lnTo>
                  <a:lnTo>
                    <a:pt x="1137102" y="0"/>
                  </a:lnTo>
                  <a:lnTo>
                    <a:pt x="1137102" y="19049"/>
                  </a:lnTo>
                  <a:close/>
                </a:path>
                <a:path w="12544424" h="8096250">
                  <a:moveTo>
                    <a:pt x="1099002" y="19049"/>
                  </a:moveTo>
                  <a:lnTo>
                    <a:pt x="1079952" y="19049"/>
                  </a:lnTo>
                  <a:lnTo>
                    <a:pt x="1079952" y="0"/>
                  </a:lnTo>
                  <a:lnTo>
                    <a:pt x="1099002" y="0"/>
                  </a:lnTo>
                  <a:lnTo>
                    <a:pt x="1099002" y="19049"/>
                  </a:lnTo>
                  <a:close/>
                </a:path>
                <a:path w="12544424" h="8096250">
                  <a:moveTo>
                    <a:pt x="1060902" y="19049"/>
                  </a:moveTo>
                  <a:lnTo>
                    <a:pt x="1041852" y="19049"/>
                  </a:lnTo>
                  <a:lnTo>
                    <a:pt x="1041852" y="0"/>
                  </a:lnTo>
                  <a:lnTo>
                    <a:pt x="1060902" y="0"/>
                  </a:lnTo>
                  <a:lnTo>
                    <a:pt x="1060902" y="19049"/>
                  </a:lnTo>
                  <a:close/>
                </a:path>
                <a:path w="12544424" h="8096250">
                  <a:moveTo>
                    <a:pt x="1022802" y="19049"/>
                  </a:moveTo>
                  <a:lnTo>
                    <a:pt x="1003752" y="19049"/>
                  </a:lnTo>
                  <a:lnTo>
                    <a:pt x="1003752" y="0"/>
                  </a:lnTo>
                  <a:lnTo>
                    <a:pt x="1022802" y="0"/>
                  </a:lnTo>
                  <a:lnTo>
                    <a:pt x="1022802" y="19049"/>
                  </a:lnTo>
                  <a:close/>
                </a:path>
                <a:path w="12544424" h="8096250">
                  <a:moveTo>
                    <a:pt x="984702" y="19049"/>
                  </a:moveTo>
                  <a:lnTo>
                    <a:pt x="965652" y="19049"/>
                  </a:lnTo>
                  <a:lnTo>
                    <a:pt x="965652" y="0"/>
                  </a:lnTo>
                  <a:lnTo>
                    <a:pt x="984702" y="0"/>
                  </a:lnTo>
                  <a:lnTo>
                    <a:pt x="984702" y="19049"/>
                  </a:lnTo>
                  <a:close/>
                </a:path>
                <a:path w="12544424" h="8096250">
                  <a:moveTo>
                    <a:pt x="946602" y="19049"/>
                  </a:moveTo>
                  <a:lnTo>
                    <a:pt x="927552" y="19049"/>
                  </a:lnTo>
                  <a:lnTo>
                    <a:pt x="927552" y="0"/>
                  </a:lnTo>
                  <a:lnTo>
                    <a:pt x="946602" y="0"/>
                  </a:lnTo>
                  <a:lnTo>
                    <a:pt x="946602" y="19049"/>
                  </a:lnTo>
                  <a:close/>
                </a:path>
                <a:path w="12544424" h="8096250">
                  <a:moveTo>
                    <a:pt x="908502" y="19049"/>
                  </a:moveTo>
                  <a:lnTo>
                    <a:pt x="889452" y="19049"/>
                  </a:lnTo>
                  <a:lnTo>
                    <a:pt x="889452" y="0"/>
                  </a:lnTo>
                  <a:lnTo>
                    <a:pt x="908502" y="0"/>
                  </a:lnTo>
                  <a:lnTo>
                    <a:pt x="908502" y="19049"/>
                  </a:lnTo>
                  <a:close/>
                </a:path>
                <a:path w="12544424" h="8096250">
                  <a:moveTo>
                    <a:pt x="870402" y="19049"/>
                  </a:moveTo>
                  <a:lnTo>
                    <a:pt x="851352" y="19049"/>
                  </a:lnTo>
                  <a:lnTo>
                    <a:pt x="851352" y="0"/>
                  </a:lnTo>
                  <a:lnTo>
                    <a:pt x="870402" y="0"/>
                  </a:lnTo>
                  <a:lnTo>
                    <a:pt x="870402" y="19049"/>
                  </a:lnTo>
                  <a:close/>
                </a:path>
                <a:path w="12544424" h="8096250">
                  <a:moveTo>
                    <a:pt x="832302" y="19049"/>
                  </a:moveTo>
                  <a:lnTo>
                    <a:pt x="813252" y="19049"/>
                  </a:lnTo>
                  <a:lnTo>
                    <a:pt x="813252" y="0"/>
                  </a:lnTo>
                  <a:lnTo>
                    <a:pt x="832302" y="0"/>
                  </a:lnTo>
                  <a:lnTo>
                    <a:pt x="832302" y="19049"/>
                  </a:lnTo>
                  <a:close/>
                </a:path>
                <a:path w="12544424" h="8096250">
                  <a:moveTo>
                    <a:pt x="794202" y="19049"/>
                  </a:moveTo>
                  <a:lnTo>
                    <a:pt x="775152" y="19049"/>
                  </a:lnTo>
                  <a:lnTo>
                    <a:pt x="775152" y="0"/>
                  </a:lnTo>
                  <a:lnTo>
                    <a:pt x="794202" y="0"/>
                  </a:lnTo>
                  <a:lnTo>
                    <a:pt x="794202" y="19049"/>
                  </a:lnTo>
                  <a:close/>
                </a:path>
                <a:path w="12544424" h="8096250">
                  <a:moveTo>
                    <a:pt x="756102" y="19049"/>
                  </a:moveTo>
                  <a:lnTo>
                    <a:pt x="737052" y="19049"/>
                  </a:lnTo>
                  <a:lnTo>
                    <a:pt x="737052" y="0"/>
                  </a:lnTo>
                  <a:lnTo>
                    <a:pt x="756102" y="0"/>
                  </a:lnTo>
                  <a:lnTo>
                    <a:pt x="756102" y="19049"/>
                  </a:lnTo>
                  <a:close/>
                </a:path>
                <a:path w="12544424" h="8096250">
                  <a:moveTo>
                    <a:pt x="718002" y="19049"/>
                  </a:moveTo>
                  <a:lnTo>
                    <a:pt x="698952" y="19049"/>
                  </a:lnTo>
                  <a:lnTo>
                    <a:pt x="698952" y="0"/>
                  </a:lnTo>
                  <a:lnTo>
                    <a:pt x="718002" y="0"/>
                  </a:lnTo>
                  <a:lnTo>
                    <a:pt x="718002" y="19049"/>
                  </a:lnTo>
                  <a:close/>
                </a:path>
                <a:path w="12544424" h="8096250">
                  <a:moveTo>
                    <a:pt x="679902" y="19049"/>
                  </a:moveTo>
                  <a:lnTo>
                    <a:pt x="660852" y="19049"/>
                  </a:lnTo>
                  <a:lnTo>
                    <a:pt x="660852" y="0"/>
                  </a:lnTo>
                  <a:lnTo>
                    <a:pt x="679902" y="0"/>
                  </a:lnTo>
                  <a:lnTo>
                    <a:pt x="679902" y="19049"/>
                  </a:lnTo>
                  <a:close/>
                </a:path>
                <a:path w="12544424" h="8096250">
                  <a:moveTo>
                    <a:pt x="641802" y="19049"/>
                  </a:moveTo>
                  <a:lnTo>
                    <a:pt x="622752" y="19049"/>
                  </a:lnTo>
                  <a:lnTo>
                    <a:pt x="622752" y="0"/>
                  </a:lnTo>
                  <a:lnTo>
                    <a:pt x="641802" y="0"/>
                  </a:lnTo>
                  <a:lnTo>
                    <a:pt x="641802" y="19049"/>
                  </a:lnTo>
                  <a:close/>
                </a:path>
                <a:path w="12544424" h="8096250">
                  <a:moveTo>
                    <a:pt x="603702" y="19049"/>
                  </a:moveTo>
                  <a:lnTo>
                    <a:pt x="584652" y="19049"/>
                  </a:lnTo>
                  <a:lnTo>
                    <a:pt x="584652" y="0"/>
                  </a:lnTo>
                  <a:lnTo>
                    <a:pt x="603702" y="0"/>
                  </a:lnTo>
                  <a:lnTo>
                    <a:pt x="603702" y="19049"/>
                  </a:lnTo>
                  <a:close/>
                </a:path>
                <a:path w="12544424" h="8096250">
                  <a:moveTo>
                    <a:pt x="565602" y="19049"/>
                  </a:moveTo>
                  <a:lnTo>
                    <a:pt x="546552" y="19049"/>
                  </a:lnTo>
                  <a:lnTo>
                    <a:pt x="546552" y="0"/>
                  </a:lnTo>
                  <a:lnTo>
                    <a:pt x="565602" y="0"/>
                  </a:lnTo>
                  <a:lnTo>
                    <a:pt x="565602" y="19049"/>
                  </a:lnTo>
                  <a:close/>
                </a:path>
                <a:path w="12544424" h="8096250">
                  <a:moveTo>
                    <a:pt x="527502" y="19049"/>
                  </a:moveTo>
                  <a:lnTo>
                    <a:pt x="508452" y="19049"/>
                  </a:lnTo>
                  <a:lnTo>
                    <a:pt x="508452" y="0"/>
                  </a:lnTo>
                  <a:lnTo>
                    <a:pt x="527502" y="0"/>
                  </a:lnTo>
                  <a:lnTo>
                    <a:pt x="527502" y="19049"/>
                  </a:lnTo>
                  <a:close/>
                </a:path>
                <a:path w="12544424" h="8096250">
                  <a:moveTo>
                    <a:pt x="489402" y="19049"/>
                  </a:moveTo>
                  <a:lnTo>
                    <a:pt x="470352" y="19049"/>
                  </a:lnTo>
                  <a:lnTo>
                    <a:pt x="470352" y="0"/>
                  </a:lnTo>
                  <a:lnTo>
                    <a:pt x="489402" y="0"/>
                  </a:lnTo>
                  <a:lnTo>
                    <a:pt x="489402" y="19049"/>
                  </a:lnTo>
                  <a:close/>
                </a:path>
                <a:path w="12544424" h="8096250">
                  <a:moveTo>
                    <a:pt x="451302" y="19049"/>
                  </a:moveTo>
                  <a:lnTo>
                    <a:pt x="432252" y="19049"/>
                  </a:lnTo>
                  <a:lnTo>
                    <a:pt x="432252" y="0"/>
                  </a:lnTo>
                  <a:lnTo>
                    <a:pt x="451302" y="0"/>
                  </a:lnTo>
                  <a:lnTo>
                    <a:pt x="451302" y="19049"/>
                  </a:lnTo>
                  <a:close/>
                </a:path>
                <a:path w="12544424" h="8096250">
                  <a:moveTo>
                    <a:pt x="394170" y="19093"/>
                  </a:moveTo>
                  <a:lnTo>
                    <a:pt x="394032" y="347"/>
                  </a:lnTo>
                  <a:lnTo>
                    <a:pt x="400050" y="0"/>
                  </a:lnTo>
                  <a:lnTo>
                    <a:pt x="413202" y="0"/>
                  </a:lnTo>
                  <a:lnTo>
                    <a:pt x="413202" y="19049"/>
                  </a:lnTo>
                  <a:lnTo>
                    <a:pt x="400049" y="19049"/>
                  </a:lnTo>
                  <a:lnTo>
                    <a:pt x="394170" y="19093"/>
                  </a:lnTo>
                  <a:close/>
                </a:path>
                <a:path w="12544424" h="8096250">
                  <a:moveTo>
                    <a:pt x="357773" y="21367"/>
                  </a:moveTo>
                  <a:lnTo>
                    <a:pt x="355698" y="2558"/>
                  </a:lnTo>
                  <a:lnTo>
                    <a:pt x="374777" y="1457"/>
                  </a:lnTo>
                  <a:lnTo>
                    <a:pt x="375922" y="19800"/>
                  </a:lnTo>
                  <a:lnTo>
                    <a:pt x="369853" y="20179"/>
                  </a:lnTo>
                  <a:lnTo>
                    <a:pt x="363803" y="20701"/>
                  </a:lnTo>
                  <a:lnTo>
                    <a:pt x="357773" y="21367"/>
                  </a:lnTo>
                  <a:close/>
                </a:path>
                <a:path w="12544424" h="8096250">
                  <a:moveTo>
                    <a:pt x="322237" y="26998"/>
                  </a:moveTo>
                  <a:lnTo>
                    <a:pt x="318461" y="8794"/>
                  </a:lnTo>
                  <a:lnTo>
                    <a:pt x="336994" y="5556"/>
                  </a:lnTo>
                  <a:lnTo>
                    <a:pt x="339882" y="23770"/>
                  </a:lnTo>
                  <a:lnTo>
                    <a:pt x="333972" y="24708"/>
                  </a:lnTo>
                  <a:lnTo>
                    <a:pt x="328090" y="25784"/>
                  </a:lnTo>
                  <a:lnTo>
                    <a:pt x="322237" y="26998"/>
                  </a:lnTo>
                  <a:close/>
                </a:path>
                <a:path w="12544424" h="8096250">
                  <a:moveTo>
                    <a:pt x="286880" y="36133"/>
                  </a:moveTo>
                  <a:lnTo>
                    <a:pt x="281407" y="18514"/>
                  </a:lnTo>
                  <a:lnTo>
                    <a:pt x="299726" y="13104"/>
                  </a:lnTo>
                  <a:lnTo>
                    <a:pt x="304392" y="31153"/>
                  </a:lnTo>
                  <a:lnTo>
                    <a:pt x="298514" y="32672"/>
                  </a:lnTo>
                  <a:lnTo>
                    <a:pt x="292677" y="34332"/>
                  </a:lnTo>
                  <a:lnTo>
                    <a:pt x="286880" y="36133"/>
                  </a:lnTo>
                  <a:close/>
                </a:path>
                <a:path w="12544424" h="8096250">
                  <a:moveTo>
                    <a:pt x="252938" y="48483"/>
                  </a:moveTo>
                  <a:lnTo>
                    <a:pt x="245818" y="31487"/>
                  </a:lnTo>
                  <a:lnTo>
                    <a:pt x="263243" y="24119"/>
                  </a:lnTo>
                  <a:lnTo>
                    <a:pt x="269722" y="41917"/>
                  </a:lnTo>
                  <a:lnTo>
                    <a:pt x="264076" y="43972"/>
                  </a:lnTo>
                  <a:lnTo>
                    <a:pt x="258482" y="46160"/>
                  </a:lnTo>
                  <a:lnTo>
                    <a:pt x="252938" y="48483"/>
                  </a:lnTo>
                  <a:close/>
                </a:path>
                <a:path w="12544424" h="8096250">
                  <a:moveTo>
                    <a:pt x="220069" y="64151"/>
                  </a:moveTo>
                  <a:lnTo>
                    <a:pt x="211313" y="47846"/>
                  </a:lnTo>
                  <a:lnTo>
                    <a:pt x="224118" y="40661"/>
                  </a:lnTo>
                  <a:lnTo>
                    <a:pt x="228196" y="38937"/>
                  </a:lnTo>
                  <a:lnTo>
                    <a:pt x="236297" y="55931"/>
                  </a:lnTo>
                  <a:lnTo>
                    <a:pt x="230824" y="58540"/>
                  </a:lnTo>
                  <a:lnTo>
                    <a:pt x="225414" y="61280"/>
                  </a:lnTo>
                  <a:lnTo>
                    <a:pt x="220069" y="64151"/>
                  </a:lnTo>
                  <a:close/>
                </a:path>
                <a:path w="12544424" h="8096250">
                  <a:moveTo>
                    <a:pt x="188999" y="82792"/>
                  </a:moveTo>
                  <a:lnTo>
                    <a:pt x="178643" y="67256"/>
                  </a:lnTo>
                  <a:lnTo>
                    <a:pt x="185587" y="62282"/>
                  </a:lnTo>
                  <a:lnTo>
                    <a:pt x="194721" y="57157"/>
                  </a:lnTo>
                  <a:lnTo>
                    <a:pt x="204295" y="73112"/>
                  </a:lnTo>
                  <a:lnTo>
                    <a:pt x="199122" y="76217"/>
                  </a:lnTo>
                  <a:lnTo>
                    <a:pt x="194023" y="79443"/>
                  </a:lnTo>
                  <a:lnTo>
                    <a:pt x="188999" y="82792"/>
                  </a:lnTo>
                  <a:close/>
                </a:path>
                <a:path w="12544424" h="8096250">
                  <a:moveTo>
                    <a:pt x="159744" y="104373"/>
                  </a:moveTo>
                  <a:lnTo>
                    <a:pt x="147809" y="89706"/>
                  </a:lnTo>
                  <a:lnTo>
                    <a:pt x="149839" y="87886"/>
                  </a:lnTo>
                  <a:lnTo>
                    <a:pt x="163139" y="78360"/>
                  </a:lnTo>
                  <a:lnTo>
                    <a:pt x="174113" y="93236"/>
                  </a:lnTo>
                  <a:lnTo>
                    <a:pt x="169236" y="96834"/>
                  </a:lnTo>
                  <a:lnTo>
                    <a:pt x="164447" y="100546"/>
                  </a:lnTo>
                  <a:lnTo>
                    <a:pt x="159744" y="104373"/>
                  </a:lnTo>
                  <a:close/>
                </a:path>
                <a:path w="12544424" h="8096250">
                  <a:moveTo>
                    <a:pt x="132699" y="128598"/>
                  </a:moveTo>
                  <a:lnTo>
                    <a:pt x="119441" y="115137"/>
                  </a:lnTo>
                  <a:lnTo>
                    <a:pt x="133621" y="102425"/>
                  </a:lnTo>
                  <a:lnTo>
                    <a:pt x="145931" y="116168"/>
                  </a:lnTo>
                  <a:lnTo>
                    <a:pt x="141423" y="120206"/>
                  </a:lnTo>
                  <a:lnTo>
                    <a:pt x="137012" y="124350"/>
                  </a:lnTo>
                  <a:lnTo>
                    <a:pt x="132699" y="128598"/>
                  </a:lnTo>
                  <a:close/>
                </a:path>
                <a:path w="12544424" h="8096250">
                  <a:moveTo>
                    <a:pt x="108070" y="155270"/>
                  </a:moveTo>
                  <a:lnTo>
                    <a:pt x="93774" y="143271"/>
                  </a:lnTo>
                  <a:lnTo>
                    <a:pt x="106484" y="129093"/>
                  </a:lnTo>
                  <a:lnTo>
                    <a:pt x="120071" y="141640"/>
                  </a:lnTo>
                  <a:lnTo>
                    <a:pt x="115962" y="146089"/>
                  </a:lnTo>
                  <a:lnTo>
                    <a:pt x="111962" y="150632"/>
                  </a:lnTo>
                  <a:lnTo>
                    <a:pt x="108070" y="155270"/>
                  </a:lnTo>
                  <a:close/>
                </a:path>
                <a:path w="12544424" h="8096250">
                  <a:moveTo>
                    <a:pt x="86046" y="184197"/>
                  </a:moveTo>
                  <a:lnTo>
                    <a:pt x="70800" y="173695"/>
                  </a:lnTo>
                  <a:lnTo>
                    <a:pt x="81908" y="158185"/>
                  </a:lnTo>
                  <a:lnTo>
                    <a:pt x="96721" y="169463"/>
                  </a:lnTo>
                  <a:lnTo>
                    <a:pt x="93044" y="174291"/>
                  </a:lnTo>
                  <a:lnTo>
                    <a:pt x="89486" y="179202"/>
                  </a:lnTo>
                  <a:lnTo>
                    <a:pt x="86046" y="184197"/>
                  </a:lnTo>
                  <a:close/>
                </a:path>
                <a:path w="12544424" h="8096250">
                  <a:moveTo>
                    <a:pt x="66933" y="214980"/>
                  </a:moveTo>
                  <a:lnTo>
                    <a:pt x="50823" y="206009"/>
                  </a:lnTo>
                  <a:lnTo>
                    <a:pt x="60130" y="189423"/>
                  </a:lnTo>
                  <a:lnTo>
                    <a:pt x="76127" y="199356"/>
                  </a:lnTo>
                  <a:lnTo>
                    <a:pt x="72937" y="204493"/>
                  </a:lnTo>
                  <a:lnTo>
                    <a:pt x="69872" y="209701"/>
                  </a:lnTo>
                  <a:lnTo>
                    <a:pt x="66933" y="214980"/>
                  </a:lnTo>
                  <a:close/>
                </a:path>
                <a:path w="12544424" h="8096250">
                  <a:moveTo>
                    <a:pt x="50770" y="247593"/>
                  </a:moveTo>
                  <a:lnTo>
                    <a:pt x="33861" y="240201"/>
                  </a:lnTo>
                  <a:lnTo>
                    <a:pt x="40661" y="224118"/>
                  </a:lnTo>
                  <a:lnTo>
                    <a:pt x="41487" y="222646"/>
                  </a:lnTo>
                  <a:lnTo>
                    <a:pt x="58473" y="231066"/>
                  </a:lnTo>
                  <a:lnTo>
                    <a:pt x="55772" y="236515"/>
                  </a:lnTo>
                  <a:lnTo>
                    <a:pt x="53204" y="242024"/>
                  </a:lnTo>
                  <a:lnTo>
                    <a:pt x="50770" y="247593"/>
                  </a:lnTo>
                  <a:close/>
                </a:path>
                <a:path w="12544424" h="8096250">
                  <a:moveTo>
                    <a:pt x="37893" y="281361"/>
                  </a:moveTo>
                  <a:lnTo>
                    <a:pt x="20236" y="275579"/>
                  </a:lnTo>
                  <a:lnTo>
                    <a:pt x="23322" y="265129"/>
                  </a:lnTo>
                  <a:lnTo>
                    <a:pt x="26477" y="257666"/>
                  </a:lnTo>
                  <a:lnTo>
                    <a:pt x="43928" y="264321"/>
                  </a:lnTo>
                  <a:lnTo>
                    <a:pt x="41780" y="269954"/>
                  </a:lnTo>
                  <a:lnTo>
                    <a:pt x="39768" y="275634"/>
                  </a:lnTo>
                  <a:lnTo>
                    <a:pt x="37893" y="281361"/>
                  </a:lnTo>
                  <a:close/>
                </a:path>
                <a:path w="12544424" h="8096250">
                  <a:moveTo>
                    <a:pt x="28233" y="316503"/>
                  </a:moveTo>
                  <a:lnTo>
                    <a:pt x="9854" y="312393"/>
                  </a:lnTo>
                  <a:lnTo>
                    <a:pt x="10565" y="308322"/>
                  </a:lnTo>
                  <a:lnTo>
                    <a:pt x="14836" y="293862"/>
                  </a:lnTo>
                  <a:lnTo>
                    <a:pt x="32653" y="298763"/>
                  </a:lnTo>
                  <a:lnTo>
                    <a:pt x="31037" y="304639"/>
                  </a:lnTo>
                  <a:lnTo>
                    <a:pt x="29564" y="310553"/>
                  </a:lnTo>
                  <a:lnTo>
                    <a:pt x="28233" y="316503"/>
                  </a:lnTo>
                  <a:close/>
                </a:path>
                <a:path w="12544424" h="8096250">
                  <a:moveTo>
                    <a:pt x="22044" y="352030"/>
                  </a:moveTo>
                  <a:lnTo>
                    <a:pt x="3340" y="349680"/>
                  </a:lnTo>
                  <a:lnTo>
                    <a:pt x="6591" y="331071"/>
                  </a:lnTo>
                  <a:lnTo>
                    <a:pt x="24711" y="334226"/>
                  </a:lnTo>
                  <a:lnTo>
                    <a:pt x="23682" y="340135"/>
                  </a:lnTo>
                  <a:lnTo>
                    <a:pt x="22793" y="346070"/>
                  </a:lnTo>
                  <a:lnTo>
                    <a:pt x="22044" y="352030"/>
                  </a:lnTo>
                  <a:close/>
                </a:path>
                <a:path w="12544424" h="8096250">
                  <a:moveTo>
                    <a:pt x="19223" y="388412"/>
                  </a:moveTo>
                  <a:lnTo>
                    <a:pt x="703" y="387858"/>
                  </a:lnTo>
                  <a:lnTo>
                    <a:pt x="1810" y="368669"/>
                  </a:lnTo>
                  <a:lnTo>
                    <a:pt x="20208" y="370099"/>
                  </a:lnTo>
                  <a:lnTo>
                    <a:pt x="19735" y="376186"/>
                  </a:lnTo>
                  <a:lnTo>
                    <a:pt x="19407" y="382291"/>
                  </a:lnTo>
                  <a:lnTo>
                    <a:pt x="19223" y="388412"/>
                  </a:lnTo>
                  <a:close/>
                </a:path>
                <a:path w="12544424" h="8096250">
                  <a:moveTo>
                    <a:pt x="19049" y="419093"/>
                  </a:moveTo>
                  <a:lnTo>
                    <a:pt x="0" y="419093"/>
                  </a:lnTo>
                  <a:lnTo>
                    <a:pt x="0" y="400043"/>
                  </a:lnTo>
                  <a:lnTo>
                    <a:pt x="19049" y="400043"/>
                  </a:lnTo>
                  <a:lnTo>
                    <a:pt x="19049" y="419093"/>
                  </a:lnTo>
                  <a:close/>
                </a:path>
              </a:pathLst>
            </a:custGeom>
            <a:solidFill>
              <a:srgbClr val="000000">
                <a:alpha val="7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712" y="2156866"/>
              <a:ext cx="3476624" cy="813013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738297"/>
              <a:ext cx="2495549" cy="82962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4475" y="7074885"/>
              <a:ext cx="1952624" cy="321211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15101" y="0"/>
              <a:ext cx="3472896" cy="60199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54233" y="8201860"/>
              <a:ext cx="3438524" cy="208513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40514" y="1899"/>
              <a:ext cx="1497476" cy="156565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55760" y="0"/>
              <a:ext cx="1469881" cy="180702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704047" y="1899"/>
              <a:ext cx="234315" cy="1252220"/>
            </a:xfrm>
            <a:custGeom>
              <a:avLst/>
              <a:gdLst/>
              <a:ahLst/>
              <a:cxnLst/>
              <a:rect l="l" t="t" r="r" b="b"/>
              <a:pathLst>
                <a:path w="234315" h="1252220">
                  <a:moveTo>
                    <a:pt x="0" y="1251866"/>
                  </a:moveTo>
                  <a:lnTo>
                    <a:pt x="4561" y="1245649"/>
                  </a:lnTo>
                  <a:lnTo>
                    <a:pt x="7819" y="1238673"/>
                  </a:lnTo>
                  <a:lnTo>
                    <a:pt x="12597" y="1232999"/>
                  </a:lnTo>
                  <a:lnTo>
                    <a:pt x="155513" y="1075992"/>
                  </a:lnTo>
                  <a:lnTo>
                    <a:pt x="184290" y="1030987"/>
                  </a:lnTo>
                  <a:lnTo>
                    <a:pt x="203229" y="985763"/>
                  </a:lnTo>
                  <a:lnTo>
                    <a:pt x="215519" y="938637"/>
                  </a:lnTo>
                  <a:lnTo>
                    <a:pt x="222756" y="889843"/>
                  </a:lnTo>
                  <a:lnTo>
                    <a:pt x="226537" y="839613"/>
                  </a:lnTo>
                  <a:lnTo>
                    <a:pt x="228456" y="788181"/>
                  </a:lnTo>
                  <a:lnTo>
                    <a:pt x="229189" y="738254"/>
                  </a:lnTo>
                  <a:lnTo>
                    <a:pt x="228513" y="688356"/>
                  </a:lnTo>
                  <a:lnTo>
                    <a:pt x="226431" y="638518"/>
                  </a:lnTo>
                  <a:lnTo>
                    <a:pt x="222944" y="588768"/>
                  </a:lnTo>
                  <a:lnTo>
                    <a:pt x="218056" y="539137"/>
                  </a:lnTo>
                  <a:lnTo>
                    <a:pt x="211769" y="489655"/>
                  </a:lnTo>
                  <a:lnTo>
                    <a:pt x="204085" y="440350"/>
                  </a:lnTo>
                  <a:lnTo>
                    <a:pt x="195007" y="391253"/>
                  </a:lnTo>
                  <a:lnTo>
                    <a:pt x="183379" y="341920"/>
                  </a:lnTo>
                  <a:lnTo>
                    <a:pt x="169906" y="292494"/>
                  </a:lnTo>
                  <a:lnTo>
                    <a:pt x="157056" y="243209"/>
                  </a:lnTo>
                  <a:lnTo>
                    <a:pt x="147299" y="194298"/>
                  </a:lnTo>
                  <a:lnTo>
                    <a:pt x="143102" y="145993"/>
                  </a:lnTo>
                  <a:lnTo>
                    <a:pt x="146934" y="98527"/>
                  </a:lnTo>
                  <a:lnTo>
                    <a:pt x="157776" y="60666"/>
                  </a:lnTo>
                  <a:lnTo>
                    <a:pt x="175785" y="25625"/>
                  </a:lnTo>
                  <a:lnTo>
                    <a:pt x="199279" y="0"/>
                  </a:lnTo>
                  <a:lnTo>
                    <a:pt x="182464" y="22091"/>
                  </a:lnTo>
                  <a:lnTo>
                    <a:pt x="168826" y="46123"/>
                  </a:lnTo>
                  <a:lnTo>
                    <a:pt x="158513" y="71762"/>
                  </a:lnTo>
                  <a:lnTo>
                    <a:pt x="151676" y="98671"/>
                  </a:lnTo>
                  <a:lnTo>
                    <a:pt x="147859" y="146122"/>
                  </a:lnTo>
                  <a:lnTo>
                    <a:pt x="152066" y="194417"/>
                  </a:lnTo>
                  <a:lnTo>
                    <a:pt x="161830" y="243322"/>
                  </a:lnTo>
                  <a:lnTo>
                    <a:pt x="174683" y="292604"/>
                  </a:lnTo>
                  <a:lnTo>
                    <a:pt x="188157" y="342028"/>
                  </a:lnTo>
                  <a:lnTo>
                    <a:pt x="199786" y="391361"/>
                  </a:lnTo>
                  <a:lnTo>
                    <a:pt x="208863" y="440458"/>
                  </a:lnTo>
                  <a:lnTo>
                    <a:pt x="216547" y="489763"/>
                  </a:lnTo>
                  <a:lnTo>
                    <a:pt x="222833" y="539246"/>
                  </a:lnTo>
                  <a:lnTo>
                    <a:pt x="227718" y="588877"/>
                  </a:lnTo>
                  <a:lnTo>
                    <a:pt x="231200" y="638626"/>
                  </a:lnTo>
                  <a:lnTo>
                    <a:pt x="233276" y="688464"/>
                  </a:lnTo>
                  <a:lnTo>
                    <a:pt x="233943" y="738362"/>
                  </a:lnTo>
                  <a:lnTo>
                    <a:pt x="233198" y="788289"/>
                  </a:lnTo>
                  <a:lnTo>
                    <a:pt x="231269" y="839712"/>
                  </a:lnTo>
                  <a:lnTo>
                    <a:pt x="227443" y="889895"/>
                  </a:lnTo>
                  <a:lnTo>
                    <a:pt x="220157" y="938637"/>
                  </a:lnTo>
                  <a:lnTo>
                    <a:pt x="207845" y="985734"/>
                  </a:lnTo>
                  <a:lnTo>
                    <a:pt x="188942" y="1030984"/>
                  </a:lnTo>
                  <a:lnTo>
                    <a:pt x="161884" y="1074184"/>
                  </a:lnTo>
                  <a:lnTo>
                    <a:pt x="160292" y="1076100"/>
                  </a:lnTo>
                  <a:lnTo>
                    <a:pt x="0" y="12518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35112" y="0"/>
              <a:ext cx="94950" cy="10107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40514" y="1121115"/>
              <a:ext cx="1317397" cy="44644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86457" y="0"/>
              <a:ext cx="1357980" cy="22718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9985860" y="3512978"/>
            <a:ext cx="917575" cy="429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50" spc="45" b="1">
                <a:latin typeface="Century Gothic"/>
                <a:cs typeface="Century Gothic"/>
              </a:rPr>
              <a:t>13.25</a:t>
            </a:r>
            <a:endParaRPr sz="2650">
              <a:latin typeface="Century Gothic"/>
              <a:cs typeface="Century Gothic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10459721" y="7414605"/>
            <a:ext cx="3107055" cy="2872740"/>
            <a:chOff x="10459721" y="7414605"/>
            <a:chExt cx="3107055" cy="2872740"/>
          </a:xfrm>
        </p:grpSpPr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59721" y="9209438"/>
              <a:ext cx="1029507" cy="107756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432127" y="8170241"/>
              <a:ext cx="1545203" cy="116355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706974" y="7415168"/>
              <a:ext cx="859520" cy="996020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11326470" y="7457033"/>
              <a:ext cx="1767839" cy="2624455"/>
            </a:xfrm>
            <a:custGeom>
              <a:avLst/>
              <a:gdLst/>
              <a:ahLst/>
              <a:cxnLst/>
              <a:rect l="l" t="t" r="r" b="b"/>
              <a:pathLst>
                <a:path w="1767840" h="2624454">
                  <a:moveTo>
                    <a:pt x="162750" y="2245855"/>
                  </a:moveTo>
                  <a:lnTo>
                    <a:pt x="160591" y="2190305"/>
                  </a:lnTo>
                  <a:lnTo>
                    <a:pt x="155930" y="2134933"/>
                  </a:lnTo>
                  <a:lnTo>
                    <a:pt x="148780" y="2079802"/>
                  </a:lnTo>
                  <a:lnTo>
                    <a:pt x="139128" y="2025015"/>
                  </a:lnTo>
                  <a:lnTo>
                    <a:pt x="126390" y="1973440"/>
                  </a:lnTo>
                  <a:lnTo>
                    <a:pt x="112699" y="1921903"/>
                  </a:lnTo>
                  <a:lnTo>
                    <a:pt x="103835" y="1870951"/>
                  </a:lnTo>
                  <a:lnTo>
                    <a:pt x="105625" y="1821141"/>
                  </a:lnTo>
                  <a:lnTo>
                    <a:pt x="117563" y="1784540"/>
                  </a:lnTo>
                  <a:lnTo>
                    <a:pt x="138772" y="1752409"/>
                  </a:lnTo>
                  <a:lnTo>
                    <a:pt x="122415" y="1770265"/>
                  </a:lnTo>
                  <a:lnTo>
                    <a:pt x="105460" y="1807654"/>
                  </a:lnTo>
                  <a:lnTo>
                    <a:pt x="100520" y="1870862"/>
                  </a:lnTo>
                  <a:lnTo>
                    <a:pt x="109372" y="1921814"/>
                  </a:lnTo>
                  <a:lnTo>
                    <a:pt x="123063" y="1973364"/>
                  </a:lnTo>
                  <a:lnTo>
                    <a:pt x="135801" y="2024938"/>
                  </a:lnTo>
                  <a:lnTo>
                    <a:pt x="145453" y="2079726"/>
                  </a:lnTo>
                  <a:lnTo>
                    <a:pt x="152603" y="2134857"/>
                  </a:lnTo>
                  <a:lnTo>
                    <a:pt x="157276" y="2190229"/>
                  </a:lnTo>
                  <a:lnTo>
                    <a:pt x="159435" y="2245791"/>
                  </a:lnTo>
                  <a:lnTo>
                    <a:pt x="159092" y="2301417"/>
                  </a:lnTo>
                  <a:lnTo>
                    <a:pt x="156667" y="2354859"/>
                  </a:lnTo>
                  <a:lnTo>
                    <a:pt x="150088" y="2406218"/>
                  </a:lnTo>
                  <a:lnTo>
                    <a:pt x="135585" y="2454960"/>
                  </a:lnTo>
                  <a:lnTo>
                    <a:pt x="109410" y="2500566"/>
                  </a:lnTo>
                  <a:lnTo>
                    <a:pt x="8775" y="2611259"/>
                  </a:lnTo>
                  <a:lnTo>
                    <a:pt x="5448" y="2615209"/>
                  </a:lnTo>
                  <a:lnTo>
                    <a:pt x="3175" y="2620073"/>
                  </a:lnTo>
                  <a:lnTo>
                    <a:pt x="0" y="2624404"/>
                  </a:lnTo>
                  <a:lnTo>
                    <a:pt x="111620" y="2501976"/>
                  </a:lnTo>
                  <a:lnTo>
                    <a:pt x="138785" y="2454973"/>
                  </a:lnTo>
                  <a:lnTo>
                    <a:pt x="153314" y="2406218"/>
                  </a:lnTo>
                  <a:lnTo>
                    <a:pt x="159956" y="2354910"/>
                  </a:lnTo>
                  <a:lnTo>
                    <a:pt x="162394" y="2301494"/>
                  </a:lnTo>
                  <a:lnTo>
                    <a:pt x="162750" y="2245855"/>
                  </a:lnTo>
                  <a:close/>
                </a:path>
                <a:path w="1767840" h="2624454">
                  <a:moveTo>
                    <a:pt x="1213015" y="1593977"/>
                  </a:moveTo>
                  <a:lnTo>
                    <a:pt x="1211148" y="1539138"/>
                  </a:lnTo>
                  <a:lnTo>
                    <a:pt x="1201293" y="1485442"/>
                  </a:lnTo>
                  <a:lnTo>
                    <a:pt x="1184846" y="1433195"/>
                  </a:lnTo>
                  <a:lnTo>
                    <a:pt x="1163231" y="1382674"/>
                  </a:lnTo>
                  <a:lnTo>
                    <a:pt x="1137818" y="1334185"/>
                  </a:lnTo>
                  <a:lnTo>
                    <a:pt x="1112393" y="1291856"/>
                  </a:lnTo>
                  <a:lnTo>
                    <a:pt x="1085316" y="1250581"/>
                  </a:lnTo>
                  <a:lnTo>
                    <a:pt x="1057173" y="1209979"/>
                  </a:lnTo>
                  <a:lnTo>
                    <a:pt x="1000061" y="1129398"/>
                  </a:lnTo>
                  <a:lnTo>
                    <a:pt x="972273" y="1088656"/>
                  </a:lnTo>
                  <a:lnTo>
                    <a:pt x="947991" y="1052563"/>
                  </a:lnTo>
                  <a:lnTo>
                    <a:pt x="922350" y="1012596"/>
                  </a:lnTo>
                  <a:lnTo>
                    <a:pt x="899236" y="970026"/>
                  </a:lnTo>
                  <a:lnTo>
                    <a:pt x="882484" y="926122"/>
                  </a:lnTo>
                  <a:lnTo>
                    <a:pt x="875957" y="882180"/>
                  </a:lnTo>
                  <a:lnTo>
                    <a:pt x="876452" y="870280"/>
                  </a:lnTo>
                  <a:lnTo>
                    <a:pt x="878166" y="858507"/>
                  </a:lnTo>
                  <a:lnTo>
                    <a:pt x="881062" y="846988"/>
                  </a:lnTo>
                  <a:lnTo>
                    <a:pt x="885139" y="835787"/>
                  </a:lnTo>
                  <a:lnTo>
                    <a:pt x="880922" y="840790"/>
                  </a:lnTo>
                  <a:lnTo>
                    <a:pt x="877582" y="850976"/>
                  </a:lnTo>
                  <a:lnTo>
                    <a:pt x="875195" y="861390"/>
                  </a:lnTo>
                  <a:lnTo>
                    <a:pt x="873760" y="871969"/>
                  </a:lnTo>
                  <a:lnTo>
                    <a:pt x="873315" y="882662"/>
                  </a:lnTo>
                  <a:lnTo>
                    <a:pt x="879792" y="926655"/>
                  </a:lnTo>
                  <a:lnTo>
                    <a:pt x="896581" y="970584"/>
                  </a:lnTo>
                  <a:lnTo>
                    <a:pt x="919810" y="1013231"/>
                  </a:lnTo>
                  <a:lnTo>
                    <a:pt x="945667" y="1053338"/>
                  </a:lnTo>
                  <a:lnTo>
                    <a:pt x="970292" y="1089685"/>
                  </a:lnTo>
                  <a:lnTo>
                    <a:pt x="998105" y="1130477"/>
                  </a:lnTo>
                  <a:lnTo>
                    <a:pt x="1055179" y="1211135"/>
                  </a:lnTo>
                  <a:lnTo>
                    <a:pt x="1083271" y="1251737"/>
                  </a:lnTo>
                  <a:lnTo>
                    <a:pt x="1110310" y="1293025"/>
                  </a:lnTo>
                  <a:lnTo>
                    <a:pt x="1135697" y="1335354"/>
                  </a:lnTo>
                  <a:lnTo>
                    <a:pt x="1161046" y="1383779"/>
                  </a:lnTo>
                  <a:lnTo>
                    <a:pt x="1182636" y="1434274"/>
                  </a:lnTo>
                  <a:lnTo>
                    <a:pt x="1199083" y="1486535"/>
                  </a:lnTo>
                  <a:lnTo>
                    <a:pt x="1208976" y="1540256"/>
                  </a:lnTo>
                  <a:lnTo>
                    <a:pt x="1210919" y="1595158"/>
                  </a:lnTo>
                  <a:lnTo>
                    <a:pt x="1206804" y="1625930"/>
                  </a:lnTo>
                  <a:lnTo>
                    <a:pt x="1197978" y="1655521"/>
                  </a:lnTo>
                  <a:lnTo>
                    <a:pt x="1184643" y="1683372"/>
                  </a:lnTo>
                  <a:lnTo>
                    <a:pt x="1166050" y="1710270"/>
                  </a:lnTo>
                  <a:lnTo>
                    <a:pt x="1072832" y="1811972"/>
                  </a:lnTo>
                  <a:lnTo>
                    <a:pt x="1071727" y="1813433"/>
                  </a:lnTo>
                  <a:lnTo>
                    <a:pt x="1071041" y="1814093"/>
                  </a:lnTo>
                  <a:lnTo>
                    <a:pt x="1067257" y="1818601"/>
                  </a:lnTo>
                  <a:lnTo>
                    <a:pt x="1066177" y="1821497"/>
                  </a:lnTo>
                  <a:lnTo>
                    <a:pt x="1069073" y="1818068"/>
                  </a:lnTo>
                  <a:lnTo>
                    <a:pt x="1073137" y="1815376"/>
                  </a:lnTo>
                  <a:lnTo>
                    <a:pt x="1076286" y="1812150"/>
                  </a:lnTo>
                  <a:lnTo>
                    <a:pt x="1169022" y="1710867"/>
                  </a:lnTo>
                  <a:lnTo>
                    <a:pt x="1169200" y="1709864"/>
                  </a:lnTo>
                  <a:lnTo>
                    <a:pt x="1169123" y="1707794"/>
                  </a:lnTo>
                  <a:lnTo>
                    <a:pt x="1186751" y="1682203"/>
                  </a:lnTo>
                  <a:lnTo>
                    <a:pt x="1200086" y="1654352"/>
                  </a:lnTo>
                  <a:lnTo>
                    <a:pt x="1208900" y="1624761"/>
                  </a:lnTo>
                  <a:lnTo>
                    <a:pt x="1213015" y="1593977"/>
                  </a:lnTo>
                  <a:close/>
                </a:path>
                <a:path w="1767840" h="2624454">
                  <a:moveTo>
                    <a:pt x="1767459" y="754849"/>
                  </a:moveTo>
                  <a:lnTo>
                    <a:pt x="1763572" y="708075"/>
                  </a:lnTo>
                  <a:lnTo>
                    <a:pt x="1750402" y="661441"/>
                  </a:lnTo>
                  <a:lnTo>
                    <a:pt x="1731873" y="616737"/>
                  </a:lnTo>
                  <a:lnTo>
                    <a:pt x="1711858" y="575716"/>
                  </a:lnTo>
                  <a:lnTo>
                    <a:pt x="1667967" y="488213"/>
                  </a:lnTo>
                  <a:lnTo>
                    <a:pt x="1646339" y="444398"/>
                  </a:lnTo>
                  <a:lnTo>
                    <a:pt x="1625079" y="400469"/>
                  </a:lnTo>
                  <a:lnTo>
                    <a:pt x="1604289" y="356349"/>
                  </a:lnTo>
                  <a:lnTo>
                    <a:pt x="1584096" y="311988"/>
                  </a:lnTo>
                  <a:lnTo>
                    <a:pt x="1564614" y="267284"/>
                  </a:lnTo>
                  <a:lnTo>
                    <a:pt x="1524482" y="179501"/>
                  </a:lnTo>
                  <a:lnTo>
                    <a:pt x="1506982" y="132067"/>
                  </a:lnTo>
                  <a:lnTo>
                    <a:pt x="1497482" y="84137"/>
                  </a:lnTo>
                  <a:lnTo>
                    <a:pt x="1496529" y="62268"/>
                  </a:lnTo>
                  <a:lnTo>
                    <a:pt x="1499133" y="40665"/>
                  </a:lnTo>
                  <a:lnTo>
                    <a:pt x="1505204" y="19761"/>
                  </a:lnTo>
                  <a:lnTo>
                    <a:pt x="1514652" y="0"/>
                  </a:lnTo>
                  <a:lnTo>
                    <a:pt x="1508099" y="7797"/>
                  </a:lnTo>
                  <a:lnTo>
                    <a:pt x="1500479" y="26022"/>
                  </a:lnTo>
                  <a:lnTo>
                    <a:pt x="1495590" y="45046"/>
                  </a:lnTo>
                  <a:lnTo>
                    <a:pt x="1493469" y="64566"/>
                  </a:lnTo>
                  <a:lnTo>
                    <a:pt x="1494180" y="84289"/>
                  </a:lnTo>
                  <a:lnTo>
                    <a:pt x="1503578" y="131775"/>
                  </a:lnTo>
                  <a:lnTo>
                    <a:pt x="1520863" y="179057"/>
                  </a:lnTo>
                  <a:lnTo>
                    <a:pt x="1541487" y="224663"/>
                  </a:lnTo>
                  <a:lnTo>
                    <a:pt x="1560931" y="267144"/>
                  </a:lnTo>
                  <a:lnTo>
                    <a:pt x="1580642" y="312089"/>
                  </a:lnTo>
                  <a:lnTo>
                    <a:pt x="1601025" y="356654"/>
                  </a:lnTo>
                  <a:lnTo>
                    <a:pt x="1621942" y="400888"/>
                  </a:lnTo>
                  <a:lnTo>
                    <a:pt x="1643253" y="444830"/>
                  </a:lnTo>
                  <a:lnTo>
                    <a:pt x="1664830" y="488556"/>
                  </a:lnTo>
                  <a:lnTo>
                    <a:pt x="1708150" y="575538"/>
                  </a:lnTo>
                  <a:lnTo>
                    <a:pt x="1728228" y="616635"/>
                  </a:lnTo>
                  <a:lnTo>
                    <a:pt x="1746885" y="661454"/>
                  </a:lnTo>
                  <a:lnTo>
                    <a:pt x="1760143" y="708164"/>
                  </a:lnTo>
                  <a:lnTo>
                    <a:pt x="1764004" y="754913"/>
                  </a:lnTo>
                  <a:lnTo>
                    <a:pt x="1754479" y="799884"/>
                  </a:lnTo>
                  <a:lnTo>
                    <a:pt x="1733626" y="837044"/>
                  </a:lnTo>
                  <a:lnTo>
                    <a:pt x="1704568" y="872159"/>
                  </a:lnTo>
                  <a:lnTo>
                    <a:pt x="1672386" y="905052"/>
                  </a:lnTo>
                  <a:lnTo>
                    <a:pt x="1642186" y="935507"/>
                  </a:lnTo>
                  <a:lnTo>
                    <a:pt x="1635506" y="943432"/>
                  </a:lnTo>
                  <a:lnTo>
                    <a:pt x="1631315" y="946251"/>
                  </a:lnTo>
                  <a:lnTo>
                    <a:pt x="1628114" y="950087"/>
                  </a:lnTo>
                  <a:lnTo>
                    <a:pt x="1627682" y="952195"/>
                  </a:lnTo>
                  <a:lnTo>
                    <a:pt x="1626476" y="953909"/>
                  </a:lnTo>
                  <a:lnTo>
                    <a:pt x="1628825" y="951141"/>
                  </a:lnTo>
                  <a:lnTo>
                    <a:pt x="1632077" y="949121"/>
                  </a:lnTo>
                  <a:lnTo>
                    <a:pt x="1637766" y="943965"/>
                  </a:lnTo>
                  <a:lnTo>
                    <a:pt x="1645767" y="935786"/>
                  </a:lnTo>
                  <a:lnTo>
                    <a:pt x="1676120" y="905421"/>
                  </a:lnTo>
                  <a:lnTo>
                    <a:pt x="1708480" y="872769"/>
                  </a:lnTo>
                  <a:lnTo>
                    <a:pt x="1737575" y="837692"/>
                  </a:lnTo>
                  <a:lnTo>
                    <a:pt x="1758188" y="800036"/>
                  </a:lnTo>
                  <a:lnTo>
                    <a:pt x="1767459" y="754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59721" y="9989473"/>
              <a:ext cx="904267" cy="297525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453503" y="9079373"/>
              <a:ext cx="972099" cy="14456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837098" y="7414605"/>
              <a:ext cx="729396" cy="28955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208938" y="8170241"/>
              <a:ext cx="768695" cy="161064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/>
          <p:nvPr/>
        </p:nvSpPr>
        <p:spPr>
          <a:xfrm>
            <a:off x="8644987" y="988791"/>
            <a:ext cx="3598545" cy="2491105"/>
          </a:xfrm>
          <a:prstGeom prst="rect">
            <a:avLst/>
          </a:prstGeom>
        </p:spPr>
        <p:txBody>
          <a:bodyPr wrap="square" lIns="0" tIns="28638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255"/>
              </a:spcBef>
            </a:pPr>
            <a:r>
              <a:rPr dirty="0" sz="4650" spc="180" b="1">
                <a:latin typeface="Century Gothic"/>
                <a:cs typeface="Century Gothic"/>
              </a:rPr>
              <a:t>Utspringstid</a:t>
            </a:r>
            <a:endParaRPr sz="46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205"/>
              </a:spcBef>
            </a:pPr>
            <a:r>
              <a:rPr dirty="0" sz="2650" spc="-10" b="1">
                <a:latin typeface="Century Gothic"/>
                <a:cs typeface="Century Gothic"/>
              </a:rPr>
              <a:t>13.10</a:t>
            </a:r>
            <a:endParaRPr sz="26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dirty="0" sz="2650" spc="-10" b="1">
                <a:latin typeface="Century Gothic"/>
                <a:cs typeface="Century Gothic"/>
              </a:rPr>
              <a:t>13.15</a:t>
            </a:r>
            <a:endParaRPr sz="26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dirty="0" sz="2650" spc="55" b="1">
                <a:latin typeface="Century Gothic"/>
                <a:cs typeface="Century Gothic"/>
              </a:rPr>
              <a:t>13.20</a:t>
            </a:r>
            <a:endParaRPr sz="265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481655" y="988431"/>
            <a:ext cx="1684655" cy="2954020"/>
          </a:xfrm>
          <a:prstGeom prst="rect"/>
        </p:spPr>
        <p:txBody>
          <a:bodyPr wrap="square" lIns="0" tIns="286385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2255"/>
              </a:spcBef>
            </a:pPr>
            <a:r>
              <a:rPr dirty="0" sz="4650" spc="240">
                <a:solidFill>
                  <a:srgbClr val="000000"/>
                </a:solidFill>
              </a:rPr>
              <a:t>Klass</a:t>
            </a:r>
            <a:endParaRPr sz="4650"/>
          </a:p>
          <a:p>
            <a:pPr marL="450215" marR="5080" indent="-438150">
              <a:lnSpc>
                <a:spcPct val="114599"/>
              </a:lnSpc>
              <a:spcBef>
                <a:spcPts val="745"/>
              </a:spcBef>
            </a:pPr>
            <a:r>
              <a:rPr dirty="0" sz="2650" spc="50">
                <a:solidFill>
                  <a:srgbClr val="000000"/>
                </a:solidFill>
              </a:rPr>
              <a:t>EK/SA21A </a:t>
            </a:r>
            <a:r>
              <a:rPr dirty="0" sz="2650" spc="85">
                <a:solidFill>
                  <a:srgbClr val="000000"/>
                </a:solidFill>
              </a:rPr>
              <a:t>RL21 </a:t>
            </a:r>
            <a:r>
              <a:rPr dirty="0" sz="2650" spc="80">
                <a:solidFill>
                  <a:srgbClr val="000000"/>
                </a:solidFill>
              </a:rPr>
              <a:t>EE21 </a:t>
            </a:r>
            <a:r>
              <a:rPr dirty="0" sz="2650" spc="65">
                <a:solidFill>
                  <a:srgbClr val="000000"/>
                </a:solidFill>
              </a:rPr>
              <a:t>IA20</a:t>
            </a:r>
            <a:endParaRPr sz="2650"/>
          </a:p>
        </p:txBody>
      </p:sp>
      <p:graphicFrame>
        <p:nvGraphicFramePr>
          <p:cNvPr id="30" name="object 30" descr=""/>
          <p:cNvGraphicFramePr>
            <a:graphicFrameLocks noGrp="1"/>
          </p:cNvGraphicFramePr>
          <p:nvPr/>
        </p:nvGraphicFramePr>
        <p:xfrm>
          <a:off x="4775175" y="3988493"/>
          <a:ext cx="6228080" cy="4577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2104"/>
                <a:gridCol w="2009139"/>
              </a:tblGrid>
              <a:tr h="439420">
                <a:tc>
                  <a:txBody>
                    <a:bodyPr/>
                    <a:lstStyle/>
                    <a:p>
                      <a:pPr algn="ctr" marR="1037590">
                        <a:lnSpc>
                          <a:spcPct val="100000"/>
                        </a:lnSpc>
                      </a:pPr>
                      <a:r>
                        <a:rPr dirty="0" sz="2650" spc="-10" b="1">
                          <a:latin typeface="Century Gothic"/>
                          <a:cs typeface="Century Gothic"/>
                        </a:rPr>
                        <a:t>EK21C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</a:pPr>
                      <a:r>
                        <a:rPr dirty="0" sz="2650" spc="60" b="1">
                          <a:latin typeface="Century Gothic"/>
                          <a:cs typeface="Century Gothic"/>
                        </a:rPr>
                        <a:t>13.30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0"/>
                </a:tc>
              </a:tr>
              <a:tr h="462280">
                <a:tc>
                  <a:txBody>
                    <a:bodyPr/>
                    <a:lstStyle/>
                    <a:p>
                      <a:pPr algn="ctr" marR="1036319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-20" b="1">
                          <a:latin typeface="Century Gothic"/>
                          <a:cs typeface="Century Gothic"/>
                        </a:rPr>
                        <a:t>BA21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26034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55" b="1">
                          <a:latin typeface="Century Gothic"/>
                          <a:cs typeface="Century Gothic"/>
                        </a:rPr>
                        <a:t>13.35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</a:tr>
              <a:tr h="462280">
                <a:tc>
                  <a:txBody>
                    <a:bodyPr/>
                    <a:lstStyle/>
                    <a:p>
                      <a:pPr algn="ctr" marR="10369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100" b="1">
                          <a:latin typeface="Century Gothic"/>
                          <a:cs typeface="Century Gothic"/>
                        </a:rPr>
                        <a:t>FA20-</a:t>
                      </a:r>
                      <a:r>
                        <a:rPr dirty="0" sz="2650" spc="200" b="1">
                          <a:latin typeface="Century Gothic"/>
                          <a:cs typeface="Century Gothic"/>
                        </a:rPr>
                        <a:t>HR20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26034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55" b="1">
                          <a:latin typeface="Century Gothic"/>
                          <a:cs typeface="Century Gothic"/>
                        </a:rPr>
                        <a:t>13.40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</a:tr>
              <a:tr h="462280">
                <a:tc>
                  <a:txBody>
                    <a:bodyPr/>
                    <a:lstStyle/>
                    <a:p>
                      <a:pPr algn="ctr" marR="10369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-20" b="1">
                          <a:latin typeface="Century Gothic"/>
                          <a:cs typeface="Century Gothic"/>
                        </a:rPr>
                        <a:t>VO21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45" b="1">
                          <a:latin typeface="Century Gothic"/>
                          <a:cs typeface="Century Gothic"/>
                        </a:rPr>
                        <a:t>13.45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</a:tr>
              <a:tr h="462280">
                <a:tc>
                  <a:txBody>
                    <a:bodyPr/>
                    <a:lstStyle/>
                    <a:p>
                      <a:pPr algn="ctr" marR="10369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-20" b="1">
                          <a:latin typeface="Century Gothic"/>
                          <a:cs typeface="Century Gothic"/>
                        </a:rPr>
                        <a:t>IN21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55" b="1">
                          <a:latin typeface="Century Gothic"/>
                          <a:cs typeface="Century Gothic"/>
                        </a:rPr>
                        <a:t>13.50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</a:tr>
              <a:tr h="462280">
                <a:tc>
                  <a:txBody>
                    <a:bodyPr/>
                    <a:lstStyle/>
                    <a:p>
                      <a:pPr algn="ctr" marR="10369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-20" b="1">
                          <a:latin typeface="Century Gothic"/>
                          <a:cs typeface="Century Gothic"/>
                        </a:rPr>
                        <a:t>HA21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273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50" b="1">
                          <a:latin typeface="Century Gothic"/>
                          <a:cs typeface="Century Gothic"/>
                        </a:rPr>
                        <a:t>13.55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</a:tr>
              <a:tr h="462280">
                <a:tc>
                  <a:txBody>
                    <a:bodyPr/>
                    <a:lstStyle/>
                    <a:p>
                      <a:pPr algn="ctr" marR="1036319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95" b="1">
                          <a:latin typeface="Century Gothic"/>
                          <a:cs typeface="Century Gothic"/>
                        </a:rPr>
                        <a:t>EK21B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55" b="1">
                          <a:latin typeface="Century Gothic"/>
                          <a:cs typeface="Century Gothic"/>
                        </a:rPr>
                        <a:t>14.00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</a:tr>
              <a:tr h="462280">
                <a:tc>
                  <a:txBody>
                    <a:bodyPr/>
                    <a:lstStyle/>
                    <a:p>
                      <a:pPr algn="ctr" marR="10369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110" b="1">
                          <a:latin typeface="Century Gothic"/>
                          <a:cs typeface="Century Gothic"/>
                        </a:rPr>
                        <a:t>HV21FRS-</a:t>
                      </a:r>
                      <a:r>
                        <a:rPr dirty="0" sz="2650" spc="35" b="1">
                          <a:latin typeface="Century Gothic"/>
                          <a:cs typeface="Century Gothic"/>
                        </a:rPr>
                        <a:t>HV21FIN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2667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50" b="1">
                          <a:latin typeface="Century Gothic"/>
                          <a:cs typeface="Century Gothic"/>
                        </a:rPr>
                        <a:t>14.05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</a:tr>
              <a:tr h="462280">
                <a:tc>
                  <a:txBody>
                    <a:bodyPr/>
                    <a:lstStyle/>
                    <a:p>
                      <a:pPr algn="ctr" marR="10369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95" b="1">
                          <a:latin typeface="Century Gothic"/>
                          <a:cs typeface="Century Gothic"/>
                        </a:rPr>
                        <a:t>SA21B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6223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650" spc="-10" b="1">
                          <a:latin typeface="Century Gothic"/>
                          <a:cs typeface="Century Gothic"/>
                        </a:rPr>
                        <a:t>14.10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</a:tr>
              <a:tr h="439420">
                <a:tc>
                  <a:txBody>
                    <a:bodyPr/>
                    <a:lstStyle/>
                    <a:p>
                      <a:pPr algn="ctr" marR="1036955">
                        <a:lnSpc>
                          <a:spcPts val="3180"/>
                        </a:lnSpc>
                        <a:spcBef>
                          <a:spcPts val="180"/>
                        </a:spcBef>
                      </a:pPr>
                      <a:r>
                        <a:rPr dirty="0" sz="2650" spc="50" b="1">
                          <a:latin typeface="Century Gothic"/>
                          <a:cs typeface="Century Gothic"/>
                        </a:rPr>
                        <a:t>NA/TE21-</a:t>
                      </a:r>
                      <a:r>
                        <a:rPr dirty="0" sz="2650" spc="-10" b="1">
                          <a:latin typeface="Century Gothic"/>
                          <a:cs typeface="Century Gothic"/>
                        </a:rPr>
                        <a:t>NA21B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  <a:tc>
                  <a:txBody>
                    <a:bodyPr/>
                    <a:lstStyle/>
                    <a:p>
                      <a:pPr algn="r" marR="64135">
                        <a:lnSpc>
                          <a:spcPts val="3180"/>
                        </a:lnSpc>
                        <a:spcBef>
                          <a:spcPts val="180"/>
                        </a:spcBef>
                      </a:pPr>
                      <a:r>
                        <a:rPr dirty="0" sz="2650" spc="-10" b="1">
                          <a:latin typeface="Century Gothic"/>
                          <a:cs typeface="Century Gothic"/>
                        </a:rPr>
                        <a:t>14.15</a:t>
                      </a:r>
                      <a:endParaRPr sz="2650">
                        <a:latin typeface="Century Gothic"/>
                        <a:cs typeface="Century Gothic"/>
                      </a:endParaRPr>
                    </a:p>
                  </a:txBody>
                  <a:tcPr marL="0" marR="0" marB="0" marT="22860"/>
                </a:tc>
              </a:tr>
            </a:tbl>
          </a:graphicData>
        </a:graphic>
      </p:graphicFrame>
      <p:sp>
        <p:nvSpPr>
          <p:cNvPr id="31" name="object 31" descr=""/>
          <p:cNvSpPr txBox="1"/>
          <p:nvPr/>
        </p:nvSpPr>
        <p:spPr>
          <a:xfrm>
            <a:off x="12057757" y="3583514"/>
            <a:ext cx="4455795" cy="3088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5500"/>
              </a:lnSpc>
              <a:spcBef>
                <a:spcPts val="100"/>
              </a:spcBef>
            </a:pPr>
            <a:r>
              <a:rPr dirty="0" sz="5800" spc="225" b="1">
                <a:latin typeface="Century Gothic"/>
                <a:cs typeface="Century Gothic"/>
              </a:rPr>
              <a:t>Utspringstid </a:t>
            </a:r>
            <a:r>
              <a:rPr dirty="0" sz="5800" b="1">
                <a:latin typeface="Century Gothic"/>
                <a:cs typeface="Century Gothic"/>
              </a:rPr>
              <a:t>14</a:t>
            </a:r>
            <a:r>
              <a:rPr dirty="0" sz="5800" spc="-215" b="1">
                <a:latin typeface="Century Gothic"/>
                <a:cs typeface="Century Gothic"/>
              </a:rPr>
              <a:t> </a:t>
            </a:r>
            <a:r>
              <a:rPr dirty="0" sz="5800" spc="-20" b="1">
                <a:latin typeface="Century Gothic"/>
                <a:cs typeface="Century Gothic"/>
              </a:rPr>
              <a:t>juni</a:t>
            </a:r>
            <a:endParaRPr sz="58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075"/>
              </a:spcBef>
            </a:pPr>
            <a:r>
              <a:rPr dirty="0" sz="5800" spc="500" b="1">
                <a:latin typeface="Century Gothic"/>
                <a:cs typeface="Century Gothic"/>
              </a:rPr>
              <a:t>2024</a:t>
            </a:r>
            <a:endParaRPr sz="5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8212435" cy="10287000"/>
            <a:chOff x="0" y="0"/>
            <a:chExt cx="18212435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7998421" y="6376683"/>
              <a:ext cx="9819640" cy="3086100"/>
            </a:xfrm>
            <a:custGeom>
              <a:avLst/>
              <a:gdLst/>
              <a:ahLst/>
              <a:cxnLst/>
              <a:rect l="l" t="t" r="r" b="b"/>
              <a:pathLst>
                <a:path w="9819640" h="3086100">
                  <a:moveTo>
                    <a:pt x="9333439" y="3086099"/>
                  </a:moveTo>
                  <a:lnTo>
                    <a:pt x="485772" y="3086099"/>
                  </a:lnTo>
                  <a:lnTo>
                    <a:pt x="437762" y="3083722"/>
                  </a:lnTo>
                  <a:lnTo>
                    <a:pt x="390562" y="3076679"/>
                  </a:lnTo>
                  <a:lnTo>
                    <a:pt x="344494" y="3065102"/>
                  </a:lnTo>
                  <a:lnTo>
                    <a:pt x="299876" y="3049122"/>
                  </a:lnTo>
                  <a:lnTo>
                    <a:pt x="257028" y="3028872"/>
                  </a:lnTo>
                  <a:lnTo>
                    <a:pt x="216266" y="3004484"/>
                  </a:lnTo>
                  <a:lnTo>
                    <a:pt x="177911" y="2976089"/>
                  </a:lnTo>
                  <a:lnTo>
                    <a:pt x="142280" y="2943819"/>
                  </a:lnTo>
                  <a:lnTo>
                    <a:pt x="110010" y="2908188"/>
                  </a:lnTo>
                  <a:lnTo>
                    <a:pt x="81615" y="2869833"/>
                  </a:lnTo>
                  <a:lnTo>
                    <a:pt x="57227" y="2829071"/>
                  </a:lnTo>
                  <a:lnTo>
                    <a:pt x="36977" y="2786223"/>
                  </a:lnTo>
                  <a:lnTo>
                    <a:pt x="20997" y="2741605"/>
                  </a:lnTo>
                  <a:lnTo>
                    <a:pt x="9420" y="2695537"/>
                  </a:lnTo>
                  <a:lnTo>
                    <a:pt x="2377" y="2648337"/>
                  </a:lnTo>
                  <a:lnTo>
                    <a:pt x="0" y="2600325"/>
                  </a:ln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5" y="0"/>
                  </a:lnTo>
                  <a:lnTo>
                    <a:pt x="9333436" y="0"/>
                  </a:lnTo>
                  <a:lnTo>
                    <a:pt x="9381449" y="2377"/>
                  </a:lnTo>
                  <a:lnTo>
                    <a:pt x="9428649" y="9420"/>
                  </a:lnTo>
                  <a:lnTo>
                    <a:pt x="9474717" y="20997"/>
                  </a:lnTo>
                  <a:lnTo>
                    <a:pt x="9519335" y="36977"/>
                  </a:lnTo>
                  <a:lnTo>
                    <a:pt x="9562183" y="57227"/>
                  </a:lnTo>
                  <a:lnTo>
                    <a:pt x="9602945" y="81615"/>
                  </a:lnTo>
                  <a:lnTo>
                    <a:pt x="9641300" y="110010"/>
                  </a:lnTo>
                  <a:lnTo>
                    <a:pt x="9676931" y="142280"/>
                  </a:lnTo>
                  <a:lnTo>
                    <a:pt x="9709200" y="177911"/>
                  </a:lnTo>
                  <a:lnTo>
                    <a:pt x="9737595" y="216266"/>
                  </a:lnTo>
                  <a:lnTo>
                    <a:pt x="9761984" y="257028"/>
                  </a:lnTo>
                  <a:lnTo>
                    <a:pt x="9782234" y="299876"/>
                  </a:lnTo>
                  <a:lnTo>
                    <a:pt x="9798214" y="344494"/>
                  </a:lnTo>
                  <a:lnTo>
                    <a:pt x="9809791" y="390562"/>
                  </a:lnTo>
                  <a:lnTo>
                    <a:pt x="9816834" y="437762"/>
                  </a:lnTo>
                  <a:lnTo>
                    <a:pt x="9819211" y="485775"/>
                  </a:lnTo>
                  <a:lnTo>
                    <a:pt x="9819211" y="2600325"/>
                  </a:lnTo>
                  <a:lnTo>
                    <a:pt x="9816834" y="2648337"/>
                  </a:lnTo>
                  <a:lnTo>
                    <a:pt x="9809791" y="2695537"/>
                  </a:lnTo>
                  <a:lnTo>
                    <a:pt x="9798214" y="2741605"/>
                  </a:lnTo>
                  <a:lnTo>
                    <a:pt x="9782234" y="2786223"/>
                  </a:lnTo>
                  <a:lnTo>
                    <a:pt x="9761984" y="2829071"/>
                  </a:lnTo>
                  <a:lnTo>
                    <a:pt x="9737595" y="2869833"/>
                  </a:lnTo>
                  <a:lnTo>
                    <a:pt x="9709200" y="2908188"/>
                  </a:lnTo>
                  <a:lnTo>
                    <a:pt x="9676931" y="2943819"/>
                  </a:lnTo>
                  <a:lnTo>
                    <a:pt x="9641300" y="2976089"/>
                  </a:lnTo>
                  <a:lnTo>
                    <a:pt x="9602945" y="3004484"/>
                  </a:lnTo>
                  <a:lnTo>
                    <a:pt x="9562183" y="3028872"/>
                  </a:lnTo>
                  <a:lnTo>
                    <a:pt x="9519335" y="3049122"/>
                  </a:lnTo>
                  <a:lnTo>
                    <a:pt x="9474717" y="3065102"/>
                  </a:lnTo>
                  <a:lnTo>
                    <a:pt x="9428649" y="3076679"/>
                  </a:lnTo>
                  <a:lnTo>
                    <a:pt x="9381449" y="3083722"/>
                  </a:lnTo>
                  <a:lnTo>
                    <a:pt x="9333439" y="3086099"/>
                  </a:lnTo>
                  <a:close/>
                </a:path>
              </a:pathLst>
            </a:custGeom>
            <a:solidFill>
              <a:srgbClr val="FEFEFE">
                <a:alpha val="60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11981" cy="1028699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8200692" y="6307761"/>
            <a:ext cx="9415145" cy="3130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612265" marR="5080" indent="-1600200">
              <a:lnSpc>
                <a:spcPct val="116399"/>
              </a:lnSpc>
              <a:spcBef>
                <a:spcPts val="95"/>
              </a:spcBef>
            </a:pPr>
            <a:r>
              <a:rPr dirty="0" sz="8750" spc="-430">
                <a:latin typeface="Century"/>
                <a:cs typeface="Century"/>
              </a:rPr>
              <a:t>"Vi</a:t>
            </a:r>
            <a:r>
              <a:rPr dirty="0" sz="8750" spc="-265">
                <a:latin typeface="Century"/>
                <a:cs typeface="Century"/>
              </a:rPr>
              <a:t> </a:t>
            </a:r>
            <a:r>
              <a:rPr dirty="0" sz="8750" spc="-405">
                <a:latin typeface="Century"/>
                <a:cs typeface="Century"/>
              </a:rPr>
              <a:t>ska</a:t>
            </a:r>
            <a:r>
              <a:rPr dirty="0" sz="8750" spc="-265">
                <a:latin typeface="Century"/>
                <a:cs typeface="Century"/>
              </a:rPr>
              <a:t> </a:t>
            </a:r>
            <a:r>
              <a:rPr dirty="0" sz="8750" spc="-540">
                <a:latin typeface="Century"/>
                <a:cs typeface="Century"/>
              </a:rPr>
              <a:t>ha</a:t>
            </a:r>
            <a:r>
              <a:rPr dirty="0" sz="8750" spc="-265">
                <a:latin typeface="Century"/>
                <a:cs typeface="Century"/>
              </a:rPr>
              <a:t> </a:t>
            </a:r>
            <a:r>
              <a:rPr dirty="0" sz="8750" spc="-340">
                <a:latin typeface="Century"/>
                <a:cs typeface="Century"/>
              </a:rPr>
              <a:t>en</a:t>
            </a:r>
            <a:r>
              <a:rPr dirty="0" sz="8750" spc="-270">
                <a:latin typeface="Century"/>
                <a:cs typeface="Century"/>
              </a:rPr>
              <a:t> </a:t>
            </a:r>
            <a:r>
              <a:rPr dirty="0" sz="8750" spc="-190">
                <a:latin typeface="Century"/>
                <a:cs typeface="Century"/>
              </a:rPr>
              <a:t>dag</a:t>
            </a:r>
            <a:r>
              <a:rPr dirty="0" sz="8750" spc="-355">
                <a:latin typeface="Century"/>
                <a:cs typeface="Century"/>
              </a:rPr>
              <a:t> </a:t>
            </a:r>
            <a:r>
              <a:rPr dirty="0" sz="8750" spc="-459">
                <a:latin typeface="Century"/>
                <a:cs typeface="Century"/>
              </a:rPr>
              <a:t>vi </a:t>
            </a:r>
            <a:r>
              <a:rPr dirty="0" sz="8750" spc="-465">
                <a:latin typeface="Century"/>
                <a:cs typeface="Century"/>
              </a:rPr>
              <a:t>minns</a:t>
            </a:r>
            <a:r>
              <a:rPr dirty="0" sz="8750" spc="-265">
                <a:latin typeface="Century"/>
                <a:cs typeface="Century"/>
              </a:rPr>
              <a:t> </a:t>
            </a:r>
            <a:r>
              <a:rPr dirty="0" sz="8750" spc="-345">
                <a:latin typeface="Century"/>
                <a:cs typeface="Century"/>
              </a:rPr>
              <a:t>länge"</a:t>
            </a:r>
            <a:endParaRPr sz="8750">
              <a:latin typeface="Century"/>
              <a:cs typeface="Century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4793676" y="3004091"/>
            <a:ext cx="8700770" cy="3086100"/>
          </a:xfrm>
          <a:custGeom>
            <a:avLst/>
            <a:gdLst/>
            <a:ahLst/>
            <a:cxnLst/>
            <a:rect l="l" t="t" r="r" b="b"/>
            <a:pathLst>
              <a:path w="8700769" h="3086100">
                <a:moveTo>
                  <a:pt x="8214874" y="3086099"/>
                </a:moveTo>
                <a:lnTo>
                  <a:pt x="485772" y="3086099"/>
                </a:lnTo>
                <a:lnTo>
                  <a:pt x="437762" y="3083723"/>
                </a:lnTo>
                <a:lnTo>
                  <a:pt x="390562" y="3076679"/>
                </a:lnTo>
                <a:lnTo>
                  <a:pt x="344494" y="3065102"/>
                </a:lnTo>
                <a:lnTo>
                  <a:pt x="299876" y="3049122"/>
                </a:lnTo>
                <a:lnTo>
                  <a:pt x="257028" y="3028872"/>
                </a:lnTo>
                <a:lnTo>
                  <a:pt x="216266" y="3004484"/>
                </a:lnTo>
                <a:lnTo>
                  <a:pt x="177911" y="2976089"/>
                </a:lnTo>
                <a:lnTo>
                  <a:pt x="142280" y="2943819"/>
                </a:lnTo>
                <a:lnTo>
                  <a:pt x="110010" y="2908188"/>
                </a:lnTo>
                <a:lnTo>
                  <a:pt x="81615" y="2869833"/>
                </a:lnTo>
                <a:lnTo>
                  <a:pt x="57227" y="2829071"/>
                </a:lnTo>
                <a:lnTo>
                  <a:pt x="36977" y="2786223"/>
                </a:lnTo>
                <a:lnTo>
                  <a:pt x="20997" y="2741605"/>
                </a:lnTo>
                <a:lnTo>
                  <a:pt x="9420" y="2695537"/>
                </a:lnTo>
                <a:lnTo>
                  <a:pt x="2377" y="2648337"/>
                </a:lnTo>
                <a:lnTo>
                  <a:pt x="0" y="2600325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8214871" y="0"/>
                </a:lnTo>
                <a:lnTo>
                  <a:pt x="8262884" y="2377"/>
                </a:lnTo>
                <a:lnTo>
                  <a:pt x="8310084" y="9420"/>
                </a:lnTo>
                <a:lnTo>
                  <a:pt x="8356152" y="20997"/>
                </a:lnTo>
                <a:lnTo>
                  <a:pt x="8400769" y="36977"/>
                </a:lnTo>
                <a:lnTo>
                  <a:pt x="8443618" y="57227"/>
                </a:lnTo>
                <a:lnTo>
                  <a:pt x="8484379" y="81615"/>
                </a:lnTo>
                <a:lnTo>
                  <a:pt x="8522734" y="110010"/>
                </a:lnTo>
                <a:lnTo>
                  <a:pt x="8558365" y="142280"/>
                </a:lnTo>
                <a:lnTo>
                  <a:pt x="8590635" y="177911"/>
                </a:lnTo>
                <a:lnTo>
                  <a:pt x="8619030" y="216266"/>
                </a:lnTo>
                <a:lnTo>
                  <a:pt x="8643418" y="257028"/>
                </a:lnTo>
                <a:lnTo>
                  <a:pt x="8663668" y="299876"/>
                </a:lnTo>
                <a:lnTo>
                  <a:pt x="8679648" y="344494"/>
                </a:lnTo>
                <a:lnTo>
                  <a:pt x="8691226" y="390562"/>
                </a:lnTo>
                <a:lnTo>
                  <a:pt x="8698269" y="437762"/>
                </a:lnTo>
                <a:lnTo>
                  <a:pt x="8700646" y="485775"/>
                </a:lnTo>
                <a:lnTo>
                  <a:pt x="8700646" y="2600325"/>
                </a:lnTo>
                <a:lnTo>
                  <a:pt x="8698269" y="2648337"/>
                </a:lnTo>
                <a:lnTo>
                  <a:pt x="8691226" y="2695537"/>
                </a:lnTo>
                <a:lnTo>
                  <a:pt x="8679648" y="2741605"/>
                </a:lnTo>
                <a:lnTo>
                  <a:pt x="8663668" y="2786223"/>
                </a:lnTo>
                <a:lnTo>
                  <a:pt x="8643418" y="2829071"/>
                </a:lnTo>
                <a:lnTo>
                  <a:pt x="8619030" y="2869833"/>
                </a:lnTo>
                <a:lnTo>
                  <a:pt x="8590635" y="2908188"/>
                </a:lnTo>
                <a:lnTo>
                  <a:pt x="8558365" y="2943819"/>
                </a:lnTo>
                <a:lnTo>
                  <a:pt x="8522734" y="2976089"/>
                </a:lnTo>
                <a:lnTo>
                  <a:pt x="8484379" y="3004484"/>
                </a:lnTo>
                <a:lnTo>
                  <a:pt x="8443618" y="3028872"/>
                </a:lnTo>
                <a:lnTo>
                  <a:pt x="8400769" y="3049122"/>
                </a:lnTo>
                <a:lnTo>
                  <a:pt x="8356152" y="3065102"/>
                </a:lnTo>
                <a:lnTo>
                  <a:pt x="8310084" y="3076679"/>
                </a:lnTo>
                <a:lnTo>
                  <a:pt x="8262884" y="3083723"/>
                </a:lnTo>
                <a:lnTo>
                  <a:pt x="8214874" y="3086099"/>
                </a:lnTo>
                <a:close/>
              </a:path>
            </a:pathLst>
          </a:custGeom>
          <a:solidFill>
            <a:srgbClr val="FEFEFE">
              <a:alpha val="60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5134019" y="2822034"/>
            <a:ext cx="7744459" cy="3129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156335" marR="5080" indent="-1144270">
              <a:lnSpc>
                <a:spcPct val="116399"/>
              </a:lnSpc>
              <a:spcBef>
                <a:spcPts val="95"/>
              </a:spcBef>
            </a:pPr>
            <a:r>
              <a:rPr dirty="0" sz="8750" spc="-430">
                <a:latin typeface="Century"/>
                <a:cs typeface="Century"/>
              </a:rPr>
              <a:t>"Vi</a:t>
            </a:r>
            <a:r>
              <a:rPr dirty="0" sz="8750" spc="-254">
                <a:latin typeface="Century"/>
                <a:cs typeface="Century"/>
              </a:rPr>
              <a:t> </a:t>
            </a:r>
            <a:r>
              <a:rPr dirty="0" sz="8750" spc="-405">
                <a:latin typeface="Century"/>
                <a:cs typeface="Century"/>
              </a:rPr>
              <a:t>ska</a:t>
            </a:r>
            <a:r>
              <a:rPr dirty="0" sz="8750" spc="-254">
                <a:latin typeface="Century"/>
                <a:cs typeface="Century"/>
              </a:rPr>
              <a:t> </a:t>
            </a:r>
            <a:r>
              <a:rPr dirty="0" sz="8750" spc="-540">
                <a:latin typeface="Century"/>
                <a:cs typeface="Century"/>
              </a:rPr>
              <a:t>ha</a:t>
            </a:r>
            <a:r>
              <a:rPr dirty="0" sz="8750" spc="-254">
                <a:latin typeface="Century"/>
                <a:cs typeface="Century"/>
              </a:rPr>
              <a:t> </a:t>
            </a:r>
            <a:r>
              <a:rPr dirty="0" sz="8750" spc="-145">
                <a:latin typeface="Century"/>
                <a:cs typeface="Century"/>
              </a:rPr>
              <a:t>roligt </a:t>
            </a:r>
            <a:r>
              <a:rPr dirty="0" sz="8750" spc="-175">
                <a:latin typeface="Century"/>
                <a:cs typeface="Century"/>
              </a:rPr>
              <a:t>och</a:t>
            </a:r>
            <a:r>
              <a:rPr dirty="0" sz="8750" spc="-415">
                <a:latin typeface="Century"/>
                <a:cs typeface="Century"/>
              </a:rPr>
              <a:t> </a:t>
            </a:r>
            <a:r>
              <a:rPr dirty="0" sz="8750" spc="-120">
                <a:latin typeface="Century"/>
                <a:cs typeface="Century"/>
              </a:rPr>
              <a:t>festligt"</a:t>
            </a:r>
            <a:endParaRPr sz="8750">
              <a:latin typeface="Century"/>
              <a:cs typeface="Century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137103" y="6376683"/>
            <a:ext cx="6627495" cy="3086100"/>
          </a:xfrm>
          <a:custGeom>
            <a:avLst/>
            <a:gdLst/>
            <a:ahLst/>
            <a:cxnLst/>
            <a:rect l="l" t="t" r="r" b="b"/>
            <a:pathLst>
              <a:path w="6627495" h="3086100">
                <a:moveTo>
                  <a:pt x="6141650" y="3086099"/>
                </a:moveTo>
                <a:lnTo>
                  <a:pt x="485772" y="3086099"/>
                </a:lnTo>
                <a:lnTo>
                  <a:pt x="437762" y="3083722"/>
                </a:lnTo>
                <a:lnTo>
                  <a:pt x="390562" y="3076679"/>
                </a:lnTo>
                <a:lnTo>
                  <a:pt x="344494" y="3065102"/>
                </a:lnTo>
                <a:lnTo>
                  <a:pt x="299876" y="3049122"/>
                </a:lnTo>
                <a:lnTo>
                  <a:pt x="257028" y="3028872"/>
                </a:lnTo>
                <a:lnTo>
                  <a:pt x="216266" y="3004484"/>
                </a:lnTo>
                <a:lnTo>
                  <a:pt x="177911" y="2976089"/>
                </a:lnTo>
                <a:lnTo>
                  <a:pt x="142280" y="2943819"/>
                </a:lnTo>
                <a:lnTo>
                  <a:pt x="110010" y="2908188"/>
                </a:lnTo>
                <a:lnTo>
                  <a:pt x="81615" y="2869833"/>
                </a:lnTo>
                <a:lnTo>
                  <a:pt x="57227" y="2829071"/>
                </a:lnTo>
                <a:lnTo>
                  <a:pt x="36977" y="2786223"/>
                </a:lnTo>
                <a:lnTo>
                  <a:pt x="20997" y="2741605"/>
                </a:lnTo>
                <a:lnTo>
                  <a:pt x="9420" y="2695537"/>
                </a:lnTo>
                <a:lnTo>
                  <a:pt x="2377" y="2648337"/>
                </a:lnTo>
                <a:lnTo>
                  <a:pt x="0" y="2600325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6141647" y="0"/>
                </a:lnTo>
                <a:lnTo>
                  <a:pt x="6189660" y="2377"/>
                </a:lnTo>
                <a:lnTo>
                  <a:pt x="6236860" y="9420"/>
                </a:lnTo>
                <a:lnTo>
                  <a:pt x="6282928" y="20997"/>
                </a:lnTo>
                <a:lnTo>
                  <a:pt x="6327545" y="36977"/>
                </a:lnTo>
                <a:lnTo>
                  <a:pt x="6370394" y="57227"/>
                </a:lnTo>
                <a:lnTo>
                  <a:pt x="6411156" y="81615"/>
                </a:lnTo>
                <a:lnTo>
                  <a:pt x="6449511" y="110010"/>
                </a:lnTo>
                <a:lnTo>
                  <a:pt x="6485142" y="142280"/>
                </a:lnTo>
                <a:lnTo>
                  <a:pt x="6517412" y="177911"/>
                </a:lnTo>
                <a:lnTo>
                  <a:pt x="6545807" y="216266"/>
                </a:lnTo>
                <a:lnTo>
                  <a:pt x="6570195" y="257028"/>
                </a:lnTo>
                <a:lnTo>
                  <a:pt x="6590445" y="299876"/>
                </a:lnTo>
                <a:lnTo>
                  <a:pt x="6606425" y="344494"/>
                </a:lnTo>
                <a:lnTo>
                  <a:pt x="6618002" y="390562"/>
                </a:lnTo>
                <a:lnTo>
                  <a:pt x="6625046" y="437762"/>
                </a:lnTo>
                <a:lnTo>
                  <a:pt x="6627423" y="485775"/>
                </a:lnTo>
                <a:lnTo>
                  <a:pt x="6627423" y="2600325"/>
                </a:lnTo>
                <a:lnTo>
                  <a:pt x="6625046" y="2648337"/>
                </a:lnTo>
                <a:lnTo>
                  <a:pt x="6618002" y="2695537"/>
                </a:lnTo>
                <a:lnTo>
                  <a:pt x="6606425" y="2741605"/>
                </a:lnTo>
                <a:lnTo>
                  <a:pt x="6590445" y="2786223"/>
                </a:lnTo>
                <a:lnTo>
                  <a:pt x="6570195" y="2829071"/>
                </a:lnTo>
                <a:lnTo>
                  <a:pt x="6545807" y="2869833"/>
                </a:lnTo>
                <a:lnTo>
                  <a:pt x="6517412" y="2908188"/>
                </a:lnTo>
                <a:lnTo>
                  <a:pt x="6485142" y="2943819"/>
                </a:lnTo>
                <a:lnTo>
                  <a:pt x="6449511" y="2976089"/>
                </a:lnTo>
                <a:lnTo>
                  <a:pt x="6411156" y="3004484"/>
                </a:lnTo>
                <a:lnTo>
                  <a:pt x="6370394" y="3028872"/>
                </a:lnTo>
                <a:lnTo>
                  <a:pt x="6327545" y="3049122"/>
                </a:lnTo>
                <a:lnTo>
                  <a:pt x="6282928" y="3065102"/>
                </a:lnTo>
                <a:lnTo>
                  <a:pt x="6236860" y="3076679"/>
                </a:lnTo>
                <a:lnTo>
                  <a:pt x="6189660" y="3083722"/>
                </a:lnTo>
                <a:lnTo>
                  <a:pt x="6141650" y="3086099"/>
                </a:lnTo>
                <a:close/>
              </a:path>
            </a:pathLst>
          </a:custGeom>
          <a:solidFill>
            <a:srgbClr val="FEFEFE">
              <a:alpha val="60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1283736" y="6092384"/>
            <a:ext cx="6226175" cy="3129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31800">
              <a:lnSpc>
                <a:spcPct val="116399"/>
              </a:lnSpc>
              <a:spcBef>
                <a:spcPts val="95"/>
              </a:spcBef>
            </a:pPr>
            <a:r>
              <a:rPr dirty="0" sz="8750" spc="-430">
                <a:latin typeface="Century"/>
                <a:cs typeface="Century"/>
              </a:rPr>
              <a:t>"Vi</a:t>
            </a:r>
            <a:r>
              <a:rPr dirty="0" sz="8750" spc="-250">
                <a:latin typeface="Century"/>
                <a:cs typeface="Century"/>
              </a:rPr>
              <a:t> </a:t>
            </a:r>
            <a:r>
              <a:rPr dirty="0" sz="8750" spc="-405">
                <a:latin typeface="Century"/>
                <a:cs typeface="Century"/>
              </a:rPr>
              <a:t>ska</a:t>
            </a:r>
            <a:r>
              <a:rPr dirty="0" sz="8750" spc="-254">
                <a:latin typeface="Century"/>
                <a:cs typeface="Century"/>
              </a:rPr>
              <a:t> </a:t>
            </a:r>
            <a:r>
              <a:rPr dirty="0" sz="8750" spc="-295">
                <a:latin typeface="Century"/>
                <a:cs typeface="Century"/>
              </a:rPr>
              <a:t>fira </a:t>
            </a:r>
            <a:r>
              <a:rPr dirty="0" sz="8750" spc="-440">
                <a:latin typeface="Century"/>
                <a:cs typeface="Century"/>
              </a:rPr>
              <a:t>tillsammans"</a:t>
            </a:r>
            <a:endParaRPr sz="8750">
              <a:latin typeface="Century"/>
              <a:cs typeface="Century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48866" y="323206"/>
            <a:ext cx="9790430" cy="13106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305">
                <a:solidFill>
                  <a:srgbClr val="000000"/>
                </a:solidFill>
                <a:latin typeface="Cambria"/>
                <a:cs typeface="Cambria"/>
              </a:rPr>
              <a:t>Viktig</a:t>
            </a:r>
            <a:r>
              <a:rPr dirty="0" spc="24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 spc="-10">
                <a:solidFill>
                  <a:srgbClr val="000000"/>
                </a:solidFill>
                <a:latin typeface="Cambria"/>
                <a:cs typeface="Cambria"/>
              </a:rPr>
              <a:t>information!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90175" y="0"/>
            <a:ext cx="2495549" cy="251459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696" y="8471622"/>
            <a:ext cx="1409699" cy="143827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30180" y="8847402"/>
            <a:ext cx="1457324" cy="143827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700" y="1028700"/>
            <a:ext cx="5029199" cy="604837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378244" y="652389"/>
            <a:ext cx="2876549" cy="861059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20262" y="8281289"/>
            <a:ext cx="2847974" cy="98107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376030" y="7113916"/>
            <a:ext cx="4338320" cy="26924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dirty="0" sz="1550" b="1">
                <a:latin typeface="Century Gothic"/>
                <a:cs typeface="Century Gothic"/>
              </a:rPr>
              <a:t>Kontakta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50" b="1">
                <a:latin typeface="Century Gothic"/>
                <a:cs typeface="Century Gothic"/>
              </a:rPr>
              <a:t>oss:</a:t>
            </a:r>
            <a:endParaRPr sz="15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dirty="0" sz="1550" spc="50" b="1">
                <a:latin typeface="Century Gothic"/>
                <a:cs typeface="Century Gothic"/>
              </a:rPr>
              <a:t>Elin</a:t>
            </a:r>
            <a:r>
              <a:rPr dirty="0" sz="1550" spc="2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tel:</a:t>
            </a:r>
            <a:r>
              <a:rPr dirty="0" sz="1550" spc="2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010</a:t>
            </a:r>
            <a:r>
              <a:rPr dirty="0" sz="1550" spc="25" b="1">
                <a:latin typeface="Century Gothic"/>
                <a:cs typeface="Century Gothic"/>
              </a:rPr>
              <a:t> </a:t>
            </a:r>
            <a:r>
              <a:rPr dirty="0" sz="1550" spc="145" b="1">
                <a:latin typeface="Century Gothic"/>
                <a:cs typeface="Century Gothic"/>
              </a:rPr>
              <a:t>355</a:t>
            </a:r>
            <a:r>
              <a:rPr dirty="0" sz="1550" spc="2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51</a:t>
            </a:r>
            <a:r>
              <a:rPr dirty="0" sz="1550" spc="25" b="1">
                <a:latin typeface="Century Gothic"/>
                <a:cs typeface="Century Gothic"/>
              </a:rPr>
              <a:t> </a:t>
            </a:r>
            <a:r>
              <a:rPr dirty="0" sz="1550" spc="114" b="1">
                <a:latin typeface="Century Gothic"/>
                <a:cs typeface="Century Gothic"/>
              </a:rPr>
              <a:t>49</a:t>
            </a:r>
            <a:endParaRPr sz="15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dirty="0" sz="1550" spc="50" b="1">
                <a:latin typeface="Century Gothic"/>
                <a:cs typeface="Century Gothic"/>
              </a:rPr>
              <a:t>sms: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125" b="1">
                <a:latin typeface="Century Gothic"/>
                <a:cs typeface="Century Gothic"/>
              </a:rPr>
              <a:t>070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140" b="1">
                <a:latin typeface="Century Gothic"/>
                <a:cs typeface="Century Gothic"/>
              </a:rPr>
              <a:t>253</a:t>
            </a:r>
            <a:r>
              <a:rPr dirty="0" sz="1550" spc="-5" b="1">
                <a:latin typeface="Century Gothic"/>
                <a:cs typeface="Century Gothic"/>
              </a:rPr>
              <a:t> </a:t>
            </a:r>
            <a:r>
              <a:rPr dirty="0" sz="1550" spc="150" b="1">
                <a:latin typeface="Century Gothic"/>
                <a:cs typeface="Century Gothic"/>
              </a:rPr>
              <a:t>86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75" b="1">
                <a:latin typeface="Century Gothic"/>
                <a:cs typeface="Century Gothic"/>
              </a:rPr>
              <a:t>75</a:t>
            </a:r>
            <a:endParaRPr sz="15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dirty="0" sz="1550" spc="-10" b="1">
                <a:latin typeface="Century Gothic"/>
                <a:cs typeface="Century Gothic"/>
                <a:hlinkClick r:id="rId9"/>
              </a:rPr>
              <a:t>elin.wiman@vastervik.se</a:t>
            </a:r>
            <a:endParaRPr sz="15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1550">
              <a:latin typeface="Century Gothic"/>
              <a:cs typeface="Century Gothic"/>
            </a:endParaRPr>
          </a:p>
          <a:p>
            <a:pPr algn="ctr" marL="12700" marR="5080">
              <a:lnSpc>
                <a:spcPct val="112900"/>
              </a:lnSpc>
              <a:spcBef>
                <a:spcPts val="5"/>
              </a:spcBef>
            </a:pPr>
            <a:r>
              <a:rPr dirty="0" sz="1550" spc="70" b="1">
                <a:latin typeface="Century Gothic"/>
                <a:cs typeface="Century Gothic"/>
              </a:rPr>
              <a:t>Fatos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tel:</a:t>
            </a:r>
            <a:r>
              <a:rPr dirty="0" sz="1550" spc="1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010</a:t>
            </a:r>
            <a:r>
              <a:rPr dirty="0" sz="1550" spc="10" b="1">
                <a:latin typeface="Century Gothic"/>
                <a:cs typeface="Century Gothic"/>
              </a:rPr>
              <a:t> </a:t>
            </a:r>
            <a:r>
              <a:rPr dirty="0" sz="1550" spc="145" b="1">
                <a:latin typeface="Century Gothic"/>
                <a:cs typeface="Century Gothic"/>
              </a:rPr>
              <a:t>355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51</a:t>
            </a:r>
            <a:r>
              <a:rPr dirty="0" sz="1550" spc="10" b="1">
                <a:latin typeface="Century Gothic"/>
                <a:cs typeface="Century Gothic"/>
              </a:rPr>
              <a:t> </a:t>
            </a:r>
            <a:r>
              <a:rPr dirty="0" sz="1550" spc="140" b="1">
                <a:latin typeface="Century Gothic"/>
                <a:cs typeface="Century Gothic"/>
              </a:rPr>
              <a:t>48</a:t>
            </a:r>
            <a:r>
              <a:rPr dirty="0" sz="1550" spc="10" b="1">
                <a:latin typeface="Century Gothic"/>
                <a:cs typeface="Century Gothic"/>
              </a:rPr>
              <a:t> </a:t>
            </a:r>
            <a:r>
              <a:rPr dirty="0" sz="1550" spc="50" b="1">
                <a:latin typeface="Century Gothic"/>
                <a:cs typeface="Century Gothic"/>
              </a:rPr>
              <a:t>sms:</a:t>
            </a:r>
            <a:r>
              <a:rPr dirty="0" sz="1550" spc="10" b="1">
                <a:latin typeface="Century Gothic"/>
                <a:cs typeface="Century Gothic"/>
              </a:rPr>
              <a:t> </a:t>
            </a:r>
            <a:r>
              <a:rPr dirty="0" sz="1550" spc="125" b="1">
                <a:latin typeface="Century Gothic"/>
                <a:cs typeface="Century Gothic"/>
              </a:rPr>
              <a:t>070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spc="140" b="1">
                <a:latin typeface="Century Gothic"/>
                <a:cs typeface="Century Gothic"/>
              </a:rPr>
              <a:t>253</a:t>
            </a:r>
            <a:r>
              <a:rPr dirty="0" sz="1550" spc="10" b="1">
                <a:latin typeface="Century Gothic"/>
                <a:cs typeface="Century Gothic"/>
              </a:rPr>
              <a:t> </a:t>
            </a:r>
            <a:r>
              <a:rPr dirty="0" sz="1550" spc="140" b="1">
                <a:latin typeface="Century Gothic"/>
                <a:cs typeface="Century Gothic"/>
              </a:rPr>
              <a:t>82</a:t>
            </a:r>
            <a:r>
              <a:rPr dirty="0" sz="1550" spc="10" b="1">
                <a:latin typeface="Century Gothic"/>
                <a:cs typeface="Century Gothic"/>
              </a:rPr>
              <a:t> </a:t>
            </a:r>
            <a:r>
              <a:rPr dirty="0" sz="1550" spc="75" b="1">
                <a:latin typeface="Century Gothic"/>
                <a:cs typeface="Century Gothic"/>
              </a:rPr>
              <a:t>75 </a:t>
            </a:r>
            <a:r>
              <a:rPr dirty="0" sz="1550" spc="-10" b="1">
                <a:latin typeface="Century Gothic"/>
                <a:cs typeface="Century Gothic"/>
                <a:hlinkClick r:id="rId10"/>
              </a:rPr>
              <a:t>fatos.durmishi@vastervik.se</a:t>
            </a:r>
            <a:endParaRPr sz="15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15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550" b="1">
                <a:latin typeface="Century Gothic"/>
                <a:cs typeface="Century Gothic"/>
              </a:rPr>
              <a:t>Agnes</a:t>
            </a:r>
            <a:r>
              <a:rPr dirty="0" sz="1550" spc="4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tel:</a:t>
            </a:r>
            <a:r>
              <a:rPr dirty="0" sz="1550" spc="4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010</a:t>
            </a:r>
            <a:r>
              <a:rPr dirty="0" sz="1550" spc="40" b="1">
                <a:latin typeface="Century Gothic"/>
                <a:cs typeface="Century Gothic"/>
              </a:rPr>
              <a:t> </a:t>
            </a:r>
            <a:r>
              <a:rPr dirty="0" sz="1550" spc="145" b="1">
                <a:latin typeface="Century Gothic"/>
                <a:cs typeface="Century Gothic"/>
              </a:rPr>
              <a:t>355</a:t>
            </a:r>
            <a:r>
              <a:rPr dirty="0" sz="1550" spc="40" b="1">
                <a:latin typeface="Century Gothic"/>
                <a:cs typeface="Century Gothic"/>
              </a:rPr>
              <a:t> </a:t>
            </a:r>
            <a:r>
              <a:rPr dirty="0" sz="1550" spc="135" b="1">
                <a:latin typeface="Century Gothic"/>
                <a:cs typeface="Century Gothic"/>
              </a:rPr>
              <a:t>54</a:t>
            </a:r>
            <a:r>
              <a:rPr dirty="0" sz="1550" spc="40" b="1">
                <a:latin typeface="Century Gothic"/>
                <a:cs typeface="Century Gothic"/>
              </a:rPr>
              <a:t> </a:t>
            </a:r>
            <a:r>
              <a:rPr dirty="0" sz="1550" spc="80" b="1">
                <a:latin typeface="Century Gothic"/>
                <a:cs typeface="Century Gothic"/>
              </a:rPr>
              <a:t>76</a:t>
            </a:r>
            <a:endParaRPr sz="15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dirty="0" sz="1550" spc="70" b="1">
                <a:latin typeface="Century Gothic"/>
                <a:cs typeface="Century Gothic"/>
              </a:rPr>
              <a:t>Sms: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120" b="1">
                <a:latin typeface="Century Gothic"/>
                <a:cs typeface="Century Gothic"/>
              </a:rPr>
              <a:t>073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120" b="1">
                <a:latin typeface="Century Gothic"/>
                <a:cs typeface="Century Gothic"/>
              </a:rPr>
              <a:t>076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150" b="1">
                <a:latin typeface="Century Gothic"/>
                <a:cs typeface="Century Gothic"/>
              </a:rPr>
              <a:t>86</a:t>
            </a:r>
            <a:r>
              <a:rPr dirty="0" sz="1550" spc="-5" b="1">
                <a:latin typeface="Century Gothic"/>
                <a:cs typeface="Century Gothic"/>
              </a:rPr>
              <a:t> </a:t>
            </a:r>
            <a:r>
              <a:rPr dirty="0" sz="1550" spc="135" b="1">
                <a:latin typeface="Century Gothic"/>
                <a:cs typeface="Century Gothic"/>
              </a:rPr>
              <a:t>00</a:t>
            </a:r>
            <a:endParaRPr sz="155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688090" y="237029"/>
            <a:ext cx="6973570" cy="29972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1083310">
              <a:lnSpc>
                <a:spcPct val="116100"/>
              </a:lnSpc>
              <a:spcBef>
                <a:spcPts val="95"/>
              </a:spcBef>
            </a:pPr>
            <a:r>
              <a:rPr dirty="0" spc="640">
                <a:solidFill>
                  <a:srgbClr val="000000"/>
                </a:solidFill>
              </a:rPr>
              <a:t>FÄLTARE </a:t>
            </a:r>
            <a:r>
              <a:rPr dirty="0">
                <a:solidFill>
                  <a:srgbClr val="000000"/>
                </a:solidFill>
              </a:rPr>
              <a:t>VAD</a:t>
            </a:r>
            <a:r>
              <a:rPr dirty="0" spc="-135">
                <a:solidFill>
                  <a:srgbClr val="000000"/>
                </a:solidFill>
              </a:rPr>
              <a:t> </a:t>
            </a:r>
            <a:r>
              <a:rPr dirty="0" spc="114">
                <a:solidFill>
                  <a:srgbClr val="000000"/>
                </a:solidFill>
              </a:rPr>
              <a:t>GÖR</a:t>
            </a:r>
            <a:r>
              <a:rPr dirty="0" spc="-130">
                <a:solidFill>
                  <a:srgbClr val="000000"/>
                </a:solidFill>
              </a:rPr>
              <a:t> </a:t>
            </a:r>
            <a:r>
              <a:rPr dirty="0" spc="-25">
                <a:solidFill>
                  <a:srgbClr val="000000"/>
                </a:solidFill>
              </a:rPr>
              <a:t>VI?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411531" y="4650830"/>
            <a:ext cx="7415530" cy="2440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56845">
              <a:lnSpc>
                <a:spcPct val="113599"/>
              </a:lnSpc>
              <a:spcBef>
                <a:spcPts val="100"/>
              </a:spcBef>
            </a:pPr>
            <a:r>
              <a:rPr dirty="0" sz="1550" spc="50" b="1">
                <a:latin typeface="Century Gothic"/>
                <a:cs typeface="Century Gothic"/>
              </a:rPr>
              <a:t>Det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-25" b="1">
                <a:latin typeface="Century Gothic"/>
                <a:cs typeface="Century Gothic"/>
              </a:rPr>
              <a:t>kan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-45" b="1">
                <a:latin typeface="Century Gothic"/>
                <a:cs typeface="Century Gothic"/>
              </a:rPr>
              <a:t>vara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55" b="1">
                <a:latin typeface="Century Gothic"/>
                <a:cs typeface="Century Gothic"/>
              </a:rPr>
              <a:t>skönt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att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få</a:t>
            </a:r>
            <a:r>
              <a:rPr dirty="0" sz="1550" spc="-10" b="1">
                <a:latin typeface="Century Gothic"/>
                <a:cs typeface="Century Gothic"/>
              </a:rPr>
              <a:t> prata </a:t>
            </a:r>
            <a:r>
              <a:rPr dirty="0" sz="1550" spc="-75" b="1">
                <a:latin typeface="Century Gothic"/>
                <a:cs typeface="Century Gothic"/>
              </a:rPr>
              <a:t>av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sig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och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-50" b="1">
                <a:latin typeface="Century Gothic"/>
                <a:cs typeface="Century Gothic"/>
              </a:rPr>
              <a:t>ha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spc="-25" b="1">
                <a:latin typeface="Century Gothic"/>
                <a:cs typeface="Century Gothic"/>
              </a:rPr>
              <a:t>någon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att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fundera</a:t>
            </a:r>
            <a:r>
              <a:rPr dirty="0" sz="1550" spc="-10" b="1">
                <a:latin typeface="Century Gothic"/>
                <a:cs typeface="Century Gothic"/>
              </a:rPr>
              <a:t> tillsammans </a:t>
            </a:r>
            <a:r>
              <a:rPr dirty="0" sz="1550" spc="-20" b="1">
                <a:latin typeface="Century Gothic"/>
                <a:cs typeface="Century Gothic"/>
              </a:rPr>
              <a:t>med.</a:t>
            </a:r>
            <a:endParaRPr sz="15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550" b="1">
                <a:latin typeface="Century Gothic"/>
                <a:cs typeface="Century Gothic"/>
              </a:rPr>
              <a:t>Vi </a:t>
            </a:r>
            <a:r>
              <a:rPr dirty="0" sz="1550" spc="50" b="1">
                <a:latin typeface="Century Gothic"/>
                <a:cs typeface="Century Gothic"/>
              </a:rPr>
              <a:t>lyssnar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och </a:t>
            </a:r>
            <a:r>
              <a:rPr dirty="0" sz="1550" spc="60" b="1">
                <a:latin typeface="Century Gothic"/>
                <a:cs typeface="Century Gothic"/>
              </a:rPr>
              <a:t>försöker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ge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råd eller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spc="80" b="1">
                <a:latin typeface="Century Gothic"/>
                <a:cs typeface="Century Gothic"/>
              </a:rPr>
              <a:t>slussa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spc="-10" b="1">
                <a:latin typeface="Century Gothic"/>
                <a:cs typeface="Century Gothic"/>
              </a:rPr>
              <a:t>vidare</a:t>
            </a:r>
            <a:r>
              <a:rPr dirty="0" sz="1550" b="1">
                <a:latin typeface="Century Gothic"/>
                <a:cs typeface="Century Gothic"/>
              </a:rPr>
              <a:t> </a:t>
            </a:r>
            <a:r>
              <a:rPr dirty="0" sz="1550" spc="65" b="1">
                <a:latin typeface="Century Gothic"/>
                <a:cs typeface="Century Gothic"/>
              </a:rPr>
              <a:t>till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rätt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spc="-10" b="1">
                <a:latin typeface="Century Gothic"/>
                <a:cs typeface="Century Gothic"/>
              </a:rPr>
              <a:t>kontakt.</a:t>
            </a:r>
            <a:endParaRPr sz="1550">
              <a:latin typeface="Century Gothic"/>
              <a:cs typeface="Century Gothic"/>
            </a:endParaRPr>
          </a:p>
          <a:p>
            <a:pPr marL="12700" marR="406400">
              <a:lnSpc>
                <a:spcPct val="113599"/>
              </a:lnSpc>
            </a:pPr>
            <a:r>
              <a:rPr dirty="0" sz="1550" b="1">
                <a:latin typeface="Century Gothic"/>
                <a:cs typeface="Century Gothic"/>
              </a:rPr>
              <a:t>Vi</a:t>
            </a:r>
            <a:r>
              <a:rPr dirty="0" sz="1550" spc="8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är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en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del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spc="-75" b="1">
                <a:latin typeface="Century Gothic"/>
                <a:cs typeface="Century Gothic"/>
              </a:rPr>
              <a:t>av</a:t>
            </a:r>
            <a:r>
              <a:rPr dirty="0" sz="1550" spc="8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Västerviks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socialtjänst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och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det</a:t>
            </a:r>
            <a:r>
              <a:rPr dirty="0" sz="1550" spc="8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är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alltid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helt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frivilligt</a:t>
            </a:r>
            <a:r>
              <a:rPr dirty="0" sz="1550" spc="8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att</a:t>
            </a:r>
            <a:r>
              <a:rPr dirty="0" sz="1550" spc="90" b="1">
                <a:latin typeface="Century Gothic"/>
                <a:cs typeface="Century Gothic"/>
              </a:rPr>
              <a:t> </a:t>
            </a:r>
            <a:r>
              <a:rPr dirty="0" sz="1550" spc="-25" b="1">
                <a:latin typeface="Century Gothic"/>
                <a:cs typeface="Century Gothic"/>
              </a:rPr>
              <a:t>ha </a:t>
            </a:r>
            <a:r>
              <a:rPr dirty="0" sz="1550" b="1">
                <a:latin typeface="Century Gothic"/>
                <a:cs typeface="Century Gothic"/>
              </a:rPr>
              <a:t>kontakt</a:t>
            </a:r>
            <a:r>
              <a:rPr dirty="0" sz="1550" spc="-25" b="1">
                <a:latin typeface="Century Gothic"/>
                <a:cs typeface="Century Gothic"/>
              </a:rPr>
              <a:t> </a:t>
            </a:r>
            <a:r>
              <a:rPr dirty="0" sz="1550" spc="-20" b="1">
                <a:latin typeface="Century Gothic"/>
                <a:cs typeface="Century Gothic"/>
              </a:rPr>
              <a:t>med </a:t>
            </a:r>
            <a:r>
              <a:rPr dirty="0" sz="1550" spc="75" b="1">
                <a:latin typeface="Century Gothic"/>
                <a:cs typeface="Century Gothic"/>
              </a:rPr>
              <a:t>oss.</a:t>
            </a:r>
            <a:r>
              <a:rPr dirty="0" sz="1550" spc="-2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Vi</a:t>
            </a:r>
            <a:r>
              <a:rPr dirty="0" sz="1550" spc="-2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har</a:t>
            </a:r>
            <a:r>
              <a:rPr dirty="0" sz="1550" spc="-20" b="1">
                <a:latin typeface="Century Gothic"/>
                <a:cs typeface="Century Gothic"/>
              </a:rPr>
              <a:t> </a:t>
            </a:r>
            <a:r>
              <a:rPr dirty="0" sz="1550" spc="45" b="1">
                <a:latin typeface="Century Gothic"/>
                <a:cs typeface="Century Gothic"/>
              </a:rPr>
              <a:t>tystnads</a:t>
            </a:r>
            <a:r>
              <a:rPr dirty="0" sz="1550" spc="-20" b="1">
                <a:latin typeface="Century Gothic"/>
                <a:cs typeface="Century Gothic"/>
              </a:rPr>
              <a:t> </a:t>
            </a:r>
            <a:r>
              <a:rPr dirty="0" sz="1550" spc="65" b="1">
                <a:latin typeface="Century Gothic"/>
                <a:cs typeface="Century Gothic"/>
              </a:rPr>
              <a:t>–</a:t>
            </a:r>
            <a:r>
              <a:rPr dirty="0" sz="1550" spc="-2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och</a:t>
            </a:r>
            <a:r>
              <a:rPr dirty="0" sz="1550" spc="-25" b="1">
                <a:latin typeface="Century Gothic"/>
                <a:cs typeface="Century Gothic"/>
              </a:rPr>
              <a:t> </a:t>
            </a:r>
            <a:r>
              <a:rPr dirty="0" sz="1550" spc="-10" b="1">
                <a:latin typeface="Century Gothic"/>
                <a:cs typeface="Century Gothic"/>
              </a:rPr>
              <a:t>anmälningsplikt.</a:t>
            </a:r>
            <a:endParaRPr sz="1550">
              <a:latin typeface="Century Gothic"/>
              <a:cs typeface="Century Gothic"/>
            </a:endParaRPr>
          </a:p>
          <a:p>
            <a:pPr marL="12700" marR="5080">
              <a:lnSpc>
                <a:spcPct val="113599"/>
              </a:lnSpc>
            </a:pPr>
            <a:r>
              <a:rPr dirty="0" sz="1550" b="1">
                <a:latin typeface="Century Gothic"/>
                <a:cs typeface="Century Gothic"/>
              </a:rPr>
              <a:t>Vi fältare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spc="-20" b="1">
                <a:latin typeface="Century Gothic"/>
                <a:cs typeface="Century Gothic"/>
              </a:rPr>
              <a:t>jobbar</a:t>
            </a:r>
            <a:r>
              <a:rPr dirty="0" sz="1550" b="1">
                <a:latin typeface="Century Gothic"/>
                <a:cs typeface="Century Gothic"/>
              </a:rPr>
              <a:t> </a:t>
            </a:r>
            <a:r>
              <a:rPr dirty="0" sz="1550" spc="70" b="1">
                <a:latin typeface="Century Gothic"/>
                <a:cs typeface="Century Gothic"/>
              </a:rPr>
              <a:t>för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att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spc="-25" b="1">
                <a:latin typeface="Century Gothic"/>
                <a:cs typeface="Century Gothic"/>
              </a:rPr>
              <a:t>ungdomar</a:t>
            </a:r>
            <a:r>
              <a:rPr dirty="0" sz="1550" b="1">
                <a:latin typeface="Century Gothic"/>
                <a:cs typeface="Century Gothic"/>
              </a:rPr>
              <a:t> ska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spc="-110" b="1">
                <a:latin typeface="Century Gothic"/>
                <a:cs typeface="Century Gothic"/>
              </a:rPr>
              <a:t>må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bra och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spc="70" b="1">
                <a:latin typeface="Century Gothic"/>
                <a:cs typeface="Century Gothic"/>
              </a:rPr>
              <a:t>för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att </a:t>
            </a:r>
            <a:r>
              <a:rPr dirty="0" sz="1550" spc="-20" b="1">
                <a:latin typeface="Century Gothic"/>
                <a:cs typeface="Century Gothic"/>
              </a:rPr>
              <a:t>kommunen</a:t>
            </a:r>
            <a:r>
              <a:rPr dirty="0" sz="1550" spc="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ska </a:t>
            </a:r>
            <a:r>
              <a:rPr dirty="0" sz="1550" spc="-20" b="1">
                <a:latin typeface="Century Gothic"/>
                <a:cs typeface="Century Gothic"/>
              </a:rPr>
              <a:t>vara </a:t>
            </a:r>
            <a:r>
              <a:rPr dirty="0" sz="1550" b="1">
                <a:latin typeface="Century Gothic"/>
                <a:cs typeface="Century Gothic"/>
              </a:rPr>
              <a:t>bra</a:t>
            </a:r>
            <a:r>
              <a:rPr dirty="0" sz="1550" spc="-25" b="1">
                <a:latin typeface="Century Gothic"/>
                <a:cs typeface="Century Gothic"/>
              </a:rPr>
              <a:t> </a:t>
            </a:r>
            <a:r>
              <a:rPr dirty="0" sz="1550" spc="70" b="1">
                <a:latin typeface="Century Gothic"/>
                <a:cs typeface="Century Gothic"/>
              </a:rPr>
              <a:t>för</a:t>
            </a:r>
            <a:r>
              <a:rPr dirty="0" sz="1550" spc="-25" b="1">
                <a:latin typeface="Century Gothic"/>
                <a:cs typeface="Century Gothic"/>
              </a:rPr>
              <a:t> ungdomar </a:t>
            </a:r>
            <a:r>
              <a:rPr dirty="0" sz="1550" b="1">
                <a:latin typeface="Century Gothic"/>
                <a:cs typeface="Century Gothic"/>
              </a:rPr>
              <a:t>att</a:t>
            </a:r>
            <a:r>
              <a:rPr dirty="0" sz="1550" spc="-2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bo</a:t>
            </a:r>
            <a:r>
              <a:rPr dirty="0" sz="1550" spc="-25" b="1">
                <a:latin typeface="Century Gothic"/>
                <a:cs typeface="Century Gothic"/>
              </a:rPr>
              <a:t> </a:t>
            </a:r>
            <a:r>
              <a:rPr dirty="0" sz="1550" spc="-50" b="1">
                <a:latin typeface="Century Gothic"/>
                <a:cs typeface="Century Gothic"/>
              </a:rPr>
              <a:t>i</a:t>
            </a:r>
            <a:endParaRPr sz="1550">
              <a:latin typeface="Century Gothic"/>
              <a:cs typeface="Century Gothic"/>
            </a:endParaRPr>
          </a:p>
          <a:p>
            <a:pPr marL="12700" marR="384810">
              <a:lnSpc>
                <a:spcPct val="113599"/>
              </a:lnSpc>
            </a:pPr>
            <a:r>
              <a:rPr dirty="0" sz="1550" b="1">
                <a:latin typeface="Century Gothic"/>
                <a:cs typeface="Century Gothic"/>
              </a:rPr>
              <a:t>Vi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spc="55" b="1">
                <a:latin typeface="Century Gothic"/>
                <a:cs typeface="Century Gothic"/>
              </a:rPr>
              <a:t>finns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ute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spc="-80" b="1">
                <a:latin typeface="Century Gothic"/>
                <a:cs typeface="Century Gothic"/>
              </a:rPr>
              <a:t>på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spc="45" b="1">
                <a:latin typeface="Century Gothic"/>
                <a:cs typeface="Century Gothic"/>
              </a:rPr>
              <a:t>skolor,</a:t>
            </a:r>
            <a:r>
              <a:rPr dirty="0" sz="1550" spc="4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fritidsgårdar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och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spc="-80" b="1">
                <a:latin typeface="Century Gothic"/>
                <a:cs typeface="Century Gothic"/>
              </a:rPr>
              <a:t>på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stan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vissa</a:t>
            </a:r>
            <a:r>
              <a:rPr dirty="0" sz="1550" spc="4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kvällar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och</a:t>
            </a:r>
            <a:r>
              <a:rPr dirty="0" sz="1550" spc="35" b="1">
                <a:latin typeface="Century Gothic"/>
                <a:cs typeface="Century Gothic"/>
              </a:rPr>
              <a:t> </a:t>
            </a:r>
            <a:r>
              <a:rPr dirty="0" sz="1550" spc="-10" b="1">
                <a:latin typeface="Century Gothic"/>
                <a:cs typeface="Century Gothic"/>
              </a:rPr>
              <a:t>nätter. </a:t>
            </a:r>
            <a:r>
              <a:rPr dirty="0" sz="1550" b="1">
                <a:latin typeface="Century Gothic"/>
                <a:cs typeface="Century Gothic"/>
              </a:rPr>
              <a:t>Du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som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spc="-25" b="1">
                <a:latin typeface="Century Gothic"/>
                <a:cs typeface="Century Gothic"/>
              </a:rPr>
              <a:t>ungdom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spc="-25" b="1">
                <a:latin typeface="Century Gothic"/>
                <a:cs typeface="Century Gothic"/>
              </a:rPr>
              <a:t>kan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höra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spc="-75" b="1">
                <a:latin typeface="Century Gothic"/>
                <a:cs typeface="Century Gothic"/>
              </a:rPr>
              <a:t>av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dig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spc="65" b="1">
                <a:latin typeface="Century Gothic"/>
                <a:cs typeface="Century Gothic"/>
              </a:rPr>
              <a:t>till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spc="125" b="1">
                <a:latin typeface="Century Gothic"/>
                <a:cs typeface="Century Gothic"/>
              </a:rPr>
              <a:t>oss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spc="70" b="1">
                <a:latin typeface="Century Gothic"/>
                <a:cs typeface="Century Gothic"/>
              </a:rPr>
              <a:t>för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att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få</a:t>
            </a:r>
            <a:r>
              <a:rPr dirty="0" sz="1550" spc="-10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en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vuxen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b="1">
                <a:latin typeface="Century Gothic"/>
                <a:cs typeface="Century Gothic"/>
              </a:rPr>
              <a:t>att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spc="-10" b="1">
                <a:latin typeface="Century Gothic"/>
                <a:cs typeface="Century Gothic"/>
              </a:rPr>
              <a:t>prata</a:t>
            </a:r>
            <a:r>
              <a:rPr dirty="0" sz="1550" spc="-15" b="1">
                <a:latin typeface="Century Gothic"/>
                <a:cs typeface="Century Gothic"/>
              </a:rPr>
              <a:t> </a:t>
            </a:r>
            <a:r>
              <a:rPr dirty="0" sz="1550" spc="-20" b="1">
                <a:latin typeface="Century Gothic"/>
                <a:cs typeface="Century Gothic"/>
              </a:rPr>
              <a:t>med.</a:t>
            </a:r>
            <a:endParaRPr sz="15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7" cy="102869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16000" y="2242840"/>
            <a:ext cx="15560675" cy="4225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374140">
              <a:lnSpc>
                <a:spcPct val="115799"/>
              </a:lnSpc>
              <a:spcBef>
                <a:spcPts val="95"/>
              </a:spcBef>
            </a:pPr>
            <a:r>
              <a:rPr dirty="0" sz="3400" spc="-155">
                <a:latin typeface="Century"/>
                <a:cs typeface="Century"/>
              </a:rPr>
              <a:t>Vill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85">
                <a:latin typeface="Century"/>
                <a:cs typeface="Century"/>
              </a:rPr>
              <a:t>du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25">
                <a:latin typeface="Century"/>
                <a:cs typeface="Century"/>
              </a:rPr>
              <a:t>som</a:t>
            </a:r>
            <a:r>
              <a:rPr dirty="0" sz="3400" spc="-114">
                <a:latin typeface="Century"/>
                <a:cs typeface="Century"/>
              </a:rPr>
              <a:t> </a:t>
            </a:r>
            <a:r>
              <a:rPr dirty="0" sz="3400" spc="-100">
                <a:latin typeface="Century"/>
                <a:cs typeface="Century"/>
              </a:rPr>
              <a:t>Vuxen/förälder</a:t>
            </a:r>
            <a:r>
              <a:rPr dirty="0" sz="3400" spc="-135">
                <a:latin typeface="Century"/>
                <a:cs typeface="Century"/>
              </a:rPr>
              <a:t> </a:t>
            </a:r>
            <a:r>
              <a:rPr dirty="0" sz="3400" spc="-160">
                <a:latin typeface="Century"/>
                <a:cs typeface="Century"/>
              </a:rPr>
              <a:t>vara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35">
                <a:latin typeface="Century"/>
                <a:cs typeface="Century"/>
              </a:rPr>
              <a:t>med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75">
                <a:latin typeface="Century"/>
                <a:cs typeface="Century"/>
              </a:rPr>
              <a:t>och</a:t>
            </a:r>
            <a:r>
              <a:rPr dirty="0" sz="3400" spc="-165">
                <a:latin typeface="Century"/>
                <a:cs typeface="Century"/>
              </a:rPr>
              <a:t> </a:t>
            </a:r>
            <a:r>
              <a:rPr dirty="0" sz="3400" spc="-45">
                <a:latin typeface="Century"/>
                <a:cs typeface="Century"/>
              </a:rPr>
              <a:t>göra</a:t>
            </a:r>
            <a:r>
              <a:rPr dirty="0" sz="3400" spc="-125">
                <a:latin typeface="Century"/>
                <a:cs typeface="Century"/>
              </a:rPr>
              <a:t> </a:t>
            </a:r>
            <a:r>
              <a:rPr dirty="0" sz="3400" spc="-140">
                <a:latin typeface="Century"/>
                <a:cs typeface="Century"/>
              </a:rPr>
              <a:t>en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55">
                <a:latin typeface="Century"/>
                <a:cs typeface="Century"/>
              </a:rPr>
              <a:t>insats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>
                <a:latin typeface="Century"/>
                <a:cs typeface="Century"/>
              </a:rPr>
              <a:t>för</a:t>
            </a:r>
            <a:r>
              <a:rPr dirty="0" sz="3400" spc="-114">
                <a:latin typeface="Century"/>
                <a:cs typeface="Century"/>
              </a:rPr>
              <a:t> </a:t>
            </a:r>
            <a:r>
              <a:rPr dirty="0" sz="3400" spc="-160">
                <a:latin typeface="Century"/>
                <a:cs typeface="Century"/>
              </a:rPr>
              <a:t>våra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40">
                <a:latin typeface="Century"/>
                <a:cs typeface="Century"/>
              </a:rPr>
              <a:t>ungdomar? </a:t>
            </a:r>
            <a:r>
              <a:rPr dirty="0" sz="3400" spc="-150">
                <a:latin typeface="Century"/>
                <a:cs typeface="Century"/>
              </a:rPr>
              <a:t>Vi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70">
                <a:latin typeface="Century"/>
                <a:cs typeface="Century"/>
              </a:rPr>
              <a:t>vill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60">
                <a:latin typeface="Century"/>
                <a:cs typeface="Century"/>
              </a:rPr>
              <a:t>då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45">
                <a:latin typeface="Century"/>
                <a:cs typeface="Century"/>
              </a:rPr>
              <a:t>tipsa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45">
                <a:latin typeface="Century"/>
                <a:cs typeface="Century"/>
              </a:rPr>
              <a:t>om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75">
                <a:latin typeface="Century"/>
                <a:cs typeface="Century"/>
              </a:rPr>
              <a:t>våran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80">
                <a:latin typeface="Century"/>
                <a:cs typeface="Century"/>
              </a:rPr>
              <a:t>Facebooksida</a:t>
            </a:r>
            <a:r>
              <a:rPr dirty="0" sz="3400" spc="-160">
                <a:latin typeface="Century"/>
                <a:cs typeface="Century"/>
              </a:rPr>
              <a:t> </a:t>
            </a:r>
            <a:r>
              <a:rPr dirty="0" sz="3400">
                <a:latin typeface="Century"/>
                <a:cs typeface="Century"/>
              </a:rPr>
              <a:t>"</a:t>
            </a:r>
            <a:r>
              <a:rPr dirty="0" sz="3400" b="1">
                <a:latin typeface="Cambria"/>
                <a:cs typeface="Cambria"/>
              </a:rPr>
              <a:t>vuxna</a:t>
            </a:r>
            <a:r>
              <a:rPr dirty="0" sz="3400" spc="-55" b="1">
                <a:latin typeface="Cambria"/>
                <a:cs typeface="Cambria"/>
              </a:rPr>
              <a:t> </a:t>
            </a:r>
            <a:r>
              <a:rPr dirty="0" sz="3400" b="1">
                <a:latin typeface="Cambria"/>
                <a:cs typeface="Cambria"/>
              </a:rPr>
              <a:t>på</a:t>
            </a:r>
            <a:r>
              <a:rPr dirty="0" sz="3400" spc="65" b="1">
                <a:latin typeface="Cambria"/>
                <a:cs typeface="Cambria"/>
              </a:rPr>
              <a:t> </a:t>
            </a:r>
            <a:r>
              <a:rPr dirty="0" sz="3400" b="1">
                <a:latin typeface="Cambria"/>
                <a:cs typeface="Cambria"/>
              </a:rPr>
              <a:t>stan</a:t>
            </a:r>
            <a:r>
              <a:rPr dirty="0" sz="3400" spc="65" b="1">
                <a:latin typeface="Cambria"/>
                <a:cs typeface="Cambria"/>
              </a:rPr>
              <a:t> </a:t>
            </a:r>
            <a:r>
              <a:rPr dirty="0" sz="3400" spc="-10" b="1">
                <a:latin typeface="Cambria"/>
                <a:cs typeface="Cambria"/>
              </a:rPr>
              <a:t>västervik</a:t>
            </a:r>
            <a:r>
              <a:rPr dirty="0" sz="3400" spc="-10">
                <a:latin typeface="Century"/>
                <a:cs typeface="Century"/>
              </a:rPr>
              <a:t>".</a:t>
            </a:r>
            <a:endParaRPr sz="3400">
              <a:latin typeface="Century"/>
              <a:cs typeface="Century"/>
            </a:endParaRPr>
          </a:p>
          <a:p>
            <a:pPr marL="12700" marR="5080">
              <a:lnSpc>
                <a:spcPct val="115799"/>
              </a:lnSpc>
            </a:pPr>
            <a:r>
              <a:rPr dirty="0" sz="3400" spc="-90">
                <a:latin typeface="Century"/>
                <a:cs typeface="Century"/>
              </a:rPr>
              <a:t>Där</a:t>
            </a:r>
            <a:r>
              <a:rPr dirty="0" sz="3400" spc="-130">
                <a:latin typeface="Century"/>
                <a:cs typeface="Century"/>
              </a:rPr>
              <a:t> </a:t>
            </a:r>
            <a:r>
              <a:rPr dirty="0" sz="3400" spc="-204">
                <a:latin typeface="Century"/>
                <a:cs typeface="Century"/>
              </a:rPr>
              <a:t>kan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95">
                <a:latin typeface="Century"/>
                <a:cs typeface="Century"/>
              </a:rPr>
              <a:t>ni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95">
                <a:latin typeface="Century"/>
                <a:cs typeface="Century"/>
              </a:rPr>
              <a:t>få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40">
                <a:latin typeface="Century"/>
                <a:cs typeface="Century"/>
              </a:rPr>
              <a:t>information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45">
                <a:latin typeface="Century"/>
                <a:cs typeface="Century"/>
              </a:rPr>
              <a:t>om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30">
                <a:latin typeface="Century"/>
                <a:cs typeface="Century"/>
              </a:rPr>
              <a:t>planerade</a:t>
            </a:r>
            <a:r>
              <a:rPr dirty="0" sz="3400" spc="-110">
                <a:latin typeface="Century"/>
                <a:cs typeface="Century"/>
              </a:rPr>
              <a:t> </a:t>
            </a:r>
            <a:r>
              <a:rPr dirty="0" sz="3400" spc="-160">
                <a:latin typeface="Century"/>
                <a:cs typeface="Century"/>
              </a:rPr>
              <a:t>"riskkvällar"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10">
                <a:latin typeface="Century"/>
                <a:cs typeface="Century"/>
              </a:rPr>
              <a:t>där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80">
                <a:latin typeface="Century"/>
                <a:cs typeface="Century"/>
              </a:rPr>
              <a:t>vi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14">
                <a:latin typeface="Century"/>
                <a:cs typeface="Century"/>
              </a:rPr>
              <a:t>är</a:t>
            </a:r>
            <a:r>
              <a:rPr dirty="0" sz="3400" spc="-110">
                <a:latin typeface="Century"/>
                <a:cs typeface="Century"/>
              </a:rPr>
              <a:t> </a:t>
            </a:r>
            <a:r>
              <a:rPr dirty="0" sz="3400" spc="-140">
                <a:latin typeface="Century"/>
                <a:cs typeface="Century"/>
              </a:rPr>
              <a:t>ute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75">
                <a:latin typeface="Century"/>
                <a:cs typeface="Century"/>
              </a:rPr>
              <a:t>och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>
                <a:latin typeface="Century"/>
                <a:cs typeface="Century"/>
              </a:rPr>
              <a:t>rör</a:t>
            </a:r>
            <a:r>
              <a:rPr dirty="0" sz="3400" spc="-110">
                <a:latin typeface="Century"/>
                <a:cs typeface="Century"/>
              </a:rPr>
              <a:t> </a:t>
            </a:r>
            <a:r>
              <a:rPr dirty="0" sz="3400" spc="-60">
                <a:latin typeface="Century"/>
                <a:cs typeface="Century"/>
              </a:rPr>
              <a:t>oss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20">
                <a:latin typeface="Century"/>
                <a:cs typeface="Century"/>
              </a:rPr>
              <a:t>bland </a:t>
            </a:r>
            <a:r>
              <a:rPr dirty="0" sz="3400" spc="-160">
                <a:latin typeface="Century"/>
                <a:cs typeface="Century"/>
              </a:rPr>
              <a:t>våra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40">
                <a:latin typeface="Century"/>
                <a:cs typeface="Century"/>
              </a:rPr>
              <a:t>ungdomar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75">
                <a:latin typeface="Century"/>
                <a:cs typeface="Century"/>
              </a:rPr>
              <a:t>och</a:t>
            </a:r>
            <a:r>
              <a:rPr dirty="0" sz="3400" spc="-110">
                <a:latin typeface="Century"/>
                <a:cs typeface="Century"/>
              </a:rPr>
              <a:t> </a:t>
            </a:r>
            <a:r>
              <a:rPr dirty="0" sz="3400" spc="-145">
                <a:latin typeface="Century"/>
                <a:cs typeface="Century"/>
              </a:rPr>
              <a:t>finns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50">
                <a:latin typeface="Century"/>
                <a:cs typeface="Century"/>
              </a:rPr>
              <a:t>till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25">
                <a:latin typeface="Century"/>
                <a:cs typeface="Century"/>
              </a:rPr>
              <a:t>som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40">
                <a:latin typeface="Century"/>
                <a:cs typeface="Century"/>
              </a:rPr>
              <a:t>en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00">
                <a:latin typeface="Century"/>
                <a:cs typeface="Century"/>
              </a:rPr>
              <a:t>extra</a:t>
            </a:r>
            <a:r>
              <a:rPr dirty="0" sz="3400" spc="-110">
                <a:latin typeface="Century"/>
                <a:cs typeface="Century"/>
              </a:rPr>
              <a:t> </a:t>
            </a:r>
            <a:r>
              <a:rPr dirty="0" sz="3400" spc="-165">
                <a:latin typeface="Century"/>
                <a:cs typeface="Century"/>
              </a:rPr>
              <a:t>vuxen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45">
                <a:latin typeface="Century"/>
                <a:cs typeface="Century"/>
              </a:rPr>
              <a:t>om</a:t>
            </a:r>
            <a:r>
              <a:rPr dirty="0" sz="3400" spc="-105">
                <a:latin typeface="Century"/>
                <a:cs typeface="Century"/>
              </a:rPr>
              <a:t> något </a:t>
            </a:r>
            <a:r>
              <a:rPr dirty="0" sz="3400" spc="-150">
                <a:latin typeface="Century"/>
                <a:cs typeface="Century"/>
              </a:rPr>
              <a:t>skulle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50">
                <a:latin typeface="Century"/>
                <a:cs typeface="Century"/>
              </a:rPr>
              <a:t>gå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0">
                <a:latin typeface="Century"/>
                <a:cs typeface="Century"/>
              </a:rPr>
              <a:t>snett.</a:t>
            </a:r>
            <a:endParaRPr sz="3400">
              <a:latin typeface="Century"/>
              <a:cs typeface="Century"/>
            </a:endParaRPr>
          </a:p>
          <a:p>
            <a:pPr marL="12700" marR="913765">
              <a:lnSpc>
                <a:spcPct val="115799"/>
              </a:lnSpc>
              <a:spcBef>
                <a:spcPts val="5"/>
              </a:spcBef>
            </a:pPr>
            <a:r>
              <a:rPr dirty="0" sz="3400" spc="-50">
                <a:latin typeface="Century"/>
                <a:cs typeface="Century"/>
              </a:rPr>
              <a:t>Ni</a:t>
            </a:r>
            <a:r>
              <a:rPr dirty="0" sz="3400" spc="-190">
                <a:latin typeface="Century"/>
                <a:cs typeface="Century"/>
              </a:rPr>
              <a:t> </a:t>
            </a:r>
            <a:r>
              <a:rPr dirty="0" sz="3400" spc="-204">
                <a:latin typeface="Century"/>
                <a:cs typeface="Century"/>
              </a:rPr>
              <a:t>kan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65">
                <a:latin typeface="Century"/>
                <a:cs typeface="Century"/>
              </a:rPr>
              <a:t>även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10">
                <a:latin typeface="Century"/>
                <a:cs typeface="Century"/>
              </a:rPr>
              <a:t>där</a:t>
            </a:r>
            <a:r>
              <a:rPr dirty="0" sz="3400" spc="-114">
                <a:latin typeface="Century"/>
                <a:cs typeface="Century"/>
              </a:rPr>
              <a:t> </a:t>
            </a:r>
            <a:r>
              <a:rPr dirty="0" sz="3400" spc="-150">
                <a:latin typeface="Century"/>
                <a:cs typeface="Century"/>
              </a:rPr>
              <a:t>skriva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80">
                <a:latin typeface="Century"/>
                <a:cs typeface="Century"/>
              </a:rPr>
              <a:t>ett</a:t>
            </a:r>
            <a:r>
              <a:rPr dirty="0" sz="3400" spc="-114">
                <a:latin typeface="Century"/>
                <a:cs typeface="Century"/>
              </a:rPr>
              <a:t> inlägg </a:t>
            </a:r>
            <a:r>
              <a:rPr dirty="0" sz="3400" spc="-75">
                <a:latin typeface="Century"/>
                <a:cs typeface="Century"/>
              </a:rPr>
              <a:t>och</a:t>
            </a:r>
            <a:r>
              <a:rPr dirty="0" sz="3400" spc="-114">
                <a:latin typeface="Century"/>
                <a:cs typeface="Century"/>
              </a:rPr>
              <a:t> </a:t>
            </a:r>
            <a:r>
              <a:rPr dirty="0" sz="3400" spc="-145">
                <a:latin typeface="Century"/>
                <a:cs typeface="Century"/>
              </a:rPr>
              <a:t>tipsa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60">
                <a:latin typeface="Century"/>
                <a:cs typeface="Century"/>
              </a:rPr>
              <a:t>oss</a:t>
            </a:r>
            <a:r>
              <a:rPr dirty="0" sz="3400" spc="-114">
                <a:latin typeface="Century"/>
                <a:cs typeface="Century"/>
              </a:rPr>
              <a:t> </a:t>
            </a:r>
            <a:r>
              <a:rPr dirty="0" sz="3400" spc="-145">
                <a:latin typeface="Century"/>
                <a:cs typeface="Century"/>
              </a:rPr>
              <a:t>om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80">
                <a:latin typeface="Century"/>
                <a:cs typeface="Century"/>
              </a:rPr>
              <a:t>tex</a:t>
            </a:r>
            <a:r>
              <a:rPr dirty="0" sz="3400" spc="-114">
                <a:latin typeface="Century"/>
                <a:cs typeface="Century"/>
              </a:rPr>
              <a:t> </a:t>
            </a:r>
            <a:r>
              <a:rPr dirty="0" sz="3400" spc="-140">
                <a:latin typeface="Century"/>
                <a:cs typeface="Century"/>
              </a:rPr>
              <a:t>en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40">
                <a:latin typeface="Century"/>
                <a:cs typeface="Century"/>
              </a:rPr>
              <a:t>planerad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55">
                <a:latin typeface="Century"/>
                <a:cs typeface="Century"/>
              </a:rPr>
              <a:t>fest</a:t>
            </a:r>
            <a:r>
              <a:rPr dirty="0" sz="3400" spc="-114">
                <a:latin typeface="Century"/>
                <a:cs typeface="Century"/>
              </a:rPr>
              <a:t> </a:t>
            </a:r>
            <a:r>
              <a:rPr dirty="0" sz="3400" spc="-85">
                <a:latin typeface="Century"/>
                <a:cs typeface="Century"/>
              </a:rPr>
              <a:t>eller</a:t>
            </a:r>
            <a:r>
              <a:rPr dirty="0" sz="3400" spc="-114">
                <a:latin typeface="Century"/>
                <a:cs typeface="Century"/>
              </a:rPr>
              <a:t> </a:t>
            </a:r>
            <a:r>
              <a:rPr dirty="0" sz="3400" spc="-25">
                <a:latin typeface="Century"/>
                <a:cs typeface="Century"/>
              </a:rPr>
              <a:t>en </a:t>
            </a:r>
            <a:r>
              <a:rPr dirty="0" sz="3400" spc="-120">
                <a:latin typeface="Century"/>
                <a:cs typeface="Century"/>
              </a:rPr>
              <a:t>pågående</a:t>
            </a:r>
            <a:r>
              <a:rPr dirty="0" sz="3400" spc="-90">
                <a:latin typeface="Century"/>
                <a:cs typeface="Century"/>
              </a:rPr>
              <a:t> </a:t>
            </a:r>
            <a:r>
              <a:rPr dirty="0" sz="3400" spc="-125">
                <a:latin typeface="Century"/>
                <a:cs typeface="Century"/>
              </a:rPr>
              <a:t>som</a:t>
            </a:r>
            <a:r>
              <a:rPr dirty="0" sz="3400" spc="-85">
                <a:latin typeface="Century"/>
                <a:cs typeface="Century"/>
              </a:rPr>
              <a:t> </a:t>
            </a:r>
            <a:r>
              <a:rPr dirty="0" sz="3400" spc="-10">
                <a:latin typeface="Century"/>
                <a:cs typeface="Century"/>
              </a:rPr>
              <a:t>urartat.</a:t>
            </a:r>
            <a:endParaRPr sz="340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 sz="3400" spc="-150">
                <a:latin typeface="Century"/>
                <a:cs typeface="Century"/>
              </a:rPr>
              <a:t>Vi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14">
                <a:latin typeface="Century"/>
                <a:cs typeface="Century"/>
              </a:rPr>
              <a:t>tar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30">
                <a:latin typeface="Century"/>
                <a:cs typeface="Century"/>
              </a:rPr>
              <a:t>gärna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30">
                <a:latin typeface="Century"/>
                <a:cs typeface="Century"/>
              </a:rPr>
              <a:t>mot</a:t>
            </a:r>
            <a:r>
              <a:rPr dirty="0" sz="3400" spc="-105">
                <a:latin typeface="Century"/>
                <a:cs typeface="Century"/>
              </a:rPr>
              <a:t> </a:t>
            </a:r>
            <a:r>
              <a:rPr dirty="0" sz="3400" spc="-10">
                <a:latin typeface="Century"/>
                <a:cs typeface="Century"/>
              </a:rPr>
              <a:t>tips!</a:t>
            </a:r>
            <a:endParaRPr sz="3400">
              <a:latin typeface="Century"/>
              <a:cs typeface="Century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52683" y="7053096"/>
            <a:ext cx="3935316" cy="3233903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2830736" y="6586484"/>
            <a:ext cx="9860280" cy="3700779"/>
            <a:chOff x="2830736" y="6586484"/>
            <a:chExt cx="9860280" cy="3700779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0736" y="6586484"/>
              <a:ext cx="4629149" cy="370051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4476" y="7053096"/>
              <a:ext cx="7096124" cy="253846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5"/>
              <a:t>Vuxna</a:t>
            </a:r>
            <a:r>
              <a:rPr dirty="0" spc="-425"/>
              <a:t> </a:t>
            </a:r>
            <a:r>
              <a:rPr dirty="0" spc="-445"/>
              <a:t>på</a:t>
            </a:r>
            <a:r>
              <a:rPr dirty="0" spc="-140"/>
              <a:t> </a:t>
            </a:r>
            <a:r>
              <a:rPr dirty="0" spc="235"/>
              <a:t>stan</a:t>
            </a:r>
          </a:p>
        </p:txBody>
      </p: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410052" cy="23547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lottamariaelisabeth Aspeteg</dc:creator>
  <cp:keywords>DAF-6ledP8Q,BADKkyQIeqY</cp:keywords>
  <dc:title>Undantag för vissa kortare färder med personbil 5 § Ytterligare passagerare får färdas i en personbil en kortare sträcka i en anordnad kortege, uppvisning eller motsvarande. Undantaget gäller om 1. de ytterligare passagerare som färdas i fordonet sitter</dc:title>
  <dcterms:created xsi:type="dcterms:W3CDTF">2024-03-18T16:09:11Z</dcterms:created>
  <dcterms:modified xsi:type="dcterms:W3CDTF">2024-03-18T16:09:11Z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2024-03-18T00:00:00Z</vt:filetime>
  </property>
  <property fmtid="{D5CDD505-2E9C-101B-9397-08002B2CF9AE}" pid="3" name="Creator">
    <vt:lpwstr>Canva</vt:lpwstr>
  </property>
  <property fmtid="{D5CDD505-2E9C-101B-9397-08002B2CF9AE}" pid="4" name="LastSaved">
    <vt:filetime>2024-03-18T00:00:00Z</vt:filetime>
  </property>
  <property fmtid="{D5CDD505-2E9C-101B-9397-08002B2CF9AE}" pid="5" name="Producer">
    <vt:lpwstr>Canva</vt:lpwstr>
  </property>
</Properties>
</file>